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20" r:id="rId2"/>
    <p:sldId id="259" r:id="rId3"/>
    <p:sldId id="260" r:id="rId4"/>
    <p:sldId id="305" r:id="rId5"/>
    <p:sldId id="339" r:id="rId6"/>
    <p:sldId id="340" r:id="rId7"/>
    <p:sldId id="353" r:id="rId8"/>
    <p:sldId id="341" r:id="rId9"/>
    <p:sldId id="321" r:id="rId10"/>
    <p:sldId id="322" r:id="rId11"/>
    <p:sldId id="342" r:id="rId12"/>
    <p:sldId id="345" r:id="rId13"/>
    <p:sldId id="348" r:id="rId14"/>
    <p:sldId id="354" r:id="rId15"/>
    <p:sldId id="350" r:id="rId16"/>
    <p:sldId id="323" r:id="rId17"/>
    <p:sldId id="355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4CB5C-13B0-4404-9494-2F394BF05A9A}" v="292" dt="2022-08-02T04:39:5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3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5984CB5C-13B0-4404-9494-2F394BF05A9A}"/>
    <pc:docChg chg="undo custSel addSld delSld modSld sldOrd modMainMaster">
      <pc:chgData name="NGUYEN PHAM ANH THU" userId="baf72463-252b-4d5f-a6ca-5a6327a9888d" providerId="ADAL" clId="{5984CB5C-13B0-4404-9494-2F394BF05A9A}" dt="2022-08-02T04:39:56.965" v="5370"/>
      <pc:docMkLst>
        <pc:docMk/>
      </pc:docMkLst>
      <pc:sldChg chg="addSp delSp modSp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3676924459" sldId="259"/>
        </pc:sldMkLst>
        <pc:spChg chg="del">
          <ac:chgData name="NGUYEN PHAM ANH THU" userId="baf72463-252b-4d5f-a6ca-5a6327a9888d" providerId="ADAL" clId="{5984CB5C-13B0-4404-9494-2F394BF05A9A}" dt="2022-08-01T12:07:03.974" v="3652" actId="478"/>
          <ac:spMkLst>
            <pc:docMk/>
            <pc:sldMk cId="3676924459" sldId="259"/>
            <ac:spMk id="2" creationId="{0CF64D47-3023-44D6-821A-ECA928B61484}"/>
          </ac:spMkLst>
        </pc:spChg>
        <pc:spChg chg="add del mod">
          <ac:chgData name="NGUYEN PHAM ANH THU" userId="baf72463-252b-4d5f-a6ca-5a6327a9888d" providerId="ADAL" clId="{5984CB5C-13B0-4404-9494-2F394BF05A9A}" dt="2022-08-01T15:11:33.921" v="4297" actId="478"/>
          <ac:spMkLst>
            <pc:docMk/>
            <pc:sldMk cId="3676924459" sldId="259"/>
            <ac:spMk id="3" creationId="{D8887987-999E-EF06-6F24-015FEDB0EB99}"/>
          </ac:spMkLst>
        </pc:spChg>
        <pc:spChg chg="add del mod">
          <ac:chgData name="NGUYEN PHAM ANH THU" userId="baf72463-252b-4d5f-a6ca-5a6327a9888d" providerId="ADAL" clId="{5984CB5C-13B0-4404-9494-2F394BF05A9A}" dt="2022-08-01T15:11:35.811" v="4298" actId="478"/>
          <ac:spMkLst>
            <pc:docMk/>
            <pc:sldMk cId="3676924459" sldId="259"/>
            <ac:spMk id="4" creationId="{7ACAA792-A7D1-21F1-E58E-BF266B214750}"/>
          </ac:spMkLst>
        </pc:spChg>
        <pc:spChg chg="mod">
          <ac:chgData name="NGUYEN PHAM ANH THU" userId="baf72463-252b-4d5f-a6ca-5a6327a9888d" providerId="ADAL" clId="{5984CB5C-13B0-4404-9494-2F394BF05A9A}" dt="2022-08-01T15:13:55.081" v="4299"/>
          <ac:spMkLst>
            <pc:docMk/>
            <pc:sldMk cId="3676924459" sldId="259"/>
            <ac:spMk id="13" creationId="{B97C713E-4F88-139C-48C7-556A48E6E575}"/>
          </ac:spMkLst>
        </pc:spChg>
        <pc:spChg chg="mod">
          <ac:chgData name="NGUYEN PHAM ANH THU" userId="baf72463-252b-4d5f-a6ca-5a6327a9888d" providerId="ADAL" clId="{5984CB5C-13B0-4404-9494-2F394BF05A9A}" dt="2022-08-01T15:13:55.081" v="4299"/>
          <ac:spMkLst>
            <pc:docMk/>
            <pc:sldMk cId="3676924459" sldId="259"/>
            <ac:spMk id="14" creationId="{D2C05F57-8F29-B08F-1C9C-1C7BFE3AA16F}"/>
          </ac:spMkLst>
        </pc:spChg>
        <pc:spChg chg="add del mod">
          <ac:chgData name="NGUYEN PHAM ANH THU" userId="baf72463-252b-4d5f-a6ca-5a6327a9888d" providerId="ADAL" clId="{5984CB5C-13B0-4404-9494-2F394BF05A9A}" dt="2022-08-01T15:14:21.609" v="4302" actId="478"/>
          <ac:spMkLst>
            <pc:docMk/>
            <pc:sldMk cId="3676924459" sldId="259"/>
            <ac:spMk id="15" creationId="{C9757085-B448-60DD-9984-2CE4864A753F}"/>
          </ac:spMkLst>
        </pc:spChg>
        <pc:spChg chg="add mod">
          <ac:chgData name="NGUYEN PHAM ANH THU" userId="baf72463-252b-4d5f-a6ca-5a6327a9888d" providerId="ADAL" clId="{5984CB5C-13B0-4404-9494-2F394BF05A9A}" dt="2022-08-01T15:15:05.381" v="4319" actId="14100"/>
          <ac:spMkLst>
            <pc:docMk/>
            <pc:sldMk cId="3676924459" sldId="259"/>
            <ac:spMk id="18" creationId="{0D19961B-74B1-6ACD-9CCB-A21F82C97069}"/>
          </ac:spMkLst>
        </pc:spChg>
        <pc:spChg chg="del">
          <ac:chgData name="NGUYEN PHAM ANH THU" userId="baf72463-252b-4d5f-a6ca-5a6327a9888d" providerId="ADAL" clId="{5984CB5C-13B0-4404-9494-2F394BF05A9A}" dt="2022-08-01T12:07:03.974" v="3652" actId="478"/>
          <ac:spMkLst>
            <pc:docMk/>
            <pc:sldMk cId="3676924459" sldId="259"/>
            <ac:spMk id="28" creationId="{82216591-F7C9-4617-8725-28870A64D045}"/>
          </ac:spMkLst>
        </pc:spChg>
        <pc:grpChg chg="add mod">
          <ac:chgData name="NGUYEN PHAM ANH THU" userId="baf72463-252b-4d5f-a6ca-5a6327a9888d" providerId="ADAL" clId="{5984CB5C-13B0-4404-9494-2F394BF05A9A}" dt="2022-08-01T15:14:02.322" v="4301" actId="1076"/>
          <ac:grpSpMkLst>
            <pc:docMk/>
            <pc:sldMk cId="3676924459" sldId="259"/>
            <ac:grpSpMk id="12" creationId="{B8A4B468-D0D3-2127-8522-4F11E9466072}"/>
          </ac:grpSpMkLst>
        </pc:grpChg>
        <pc:picChg chg="add del mod">
          <ac:chgData name="NGUYEN PHAM ANH THU" userId="baf72463-252b-4d5f-a6ca-5a6327a9888d" providerId="ADAL" clId="{5984CB5C-13B0-4404-9494-2F394BF05A9A}" dt="2022-08-01T15:13:57.937" v="4300" actId="478"/>
          <ac:picMkLst>
            <pc:docMk/>
            <pc:sldMk cId="3676924459" sldId="259"/>
            <ac:picMk id="6" creationId="{F08D4515-924F-0F77-4D9D-4D68195D6175}"/>
          </ac:picMkLst>
        </pc:picChg>
        <pc:picChg chg="add del">
          <ac:chgData name="NGUYEN PHAM ANH THU" userId="baf72463-252b-4d5f-a6ca-5a6327a9888d" providerId="ADAL" clId="{5984CB5C-13B0-4404-9494-2F394BF05A9A}" dt="2022-08-01T15:14:49.400" v="4313" actId="22"/>
          <ac:picMkLst>
            <pc:docMk/>
            <pc:sldMk cId="3676924459" sldId="259"/>
            <ac:picMk id="7" creationId="{04D6496F-D2B4-92FB-5527-1875C1E01366}"/>
          </ac:picMkLst>
        </pc:picChg>
        <pc:picChg chg="add del mod">
          <ac:chgData name="NGUYEN PHAM ANH THU" userId="baf72463-252b-4d5f-a6ca-5a6327a9888d" providerId="ADAL" clId="{5984CB5C-13B0-4404-9494-2F394BF05A9A}" dt="2022-08-01T15:11:33.921" v="4297" actId="478"/>
          <ac:picMkLst>
            <pc:docMk/>
            <pc:sldMk cId="3676924459" sldId="259"/>
            <ac:picMk id="8" creationId="{CB5846D6-F244-5043-0F9D-2AA8F69B1802}"/>
          </ac:picMkLst>
        </pc:picChg>
        <pc:picChg chg="add del mod">
          <ac:chgData name="NGUYEN PHAM ANH THU" userId="baf72463-252b-4d5f-a6ca-5a6327a9888d" providerId="ADAL" clId="{5984CB5C-13B0-4404-9494-2F394BF05A9A}" dt="2022-08-01T15:11:33.921" v="4297" actId="478"/>
          <ac:picMkLst>
            <pc:docMk/>
            <pc:sldMk cId="3676924459" sldId="259"/>
            <ac:picMk id="9" creationId="{B0DC8CCD-EEBF-077D-1818-3B2223B2F613}"/>
          </ac:picMkLst>
        </pc:picChg>
        <pc:picChg chg="add del mod">
          <ac:chgData name="NGUYEN PHAM ANH THU" userId="baf72463-252b-4d5f-a6ca-5a6327a9888d" providerId="ADAL" clId="{5984CB5C-13B0-4404-9494-2F394BF05A9A}" dt="2022-08-01T15:11:33.921" v="4297" actId="478"/>
          <ac:picMkLst>
            <pc:docMk/>
            <pc:sldMk cId="3676924459" sldId="259"/>
            <ac:picMk id="10" creationId="{B07EF58D-1A61-E5FD-BEFF-B76C30F5D50C}"/>
          </ac:picMkLst>
        </pc:picChg>
        <pc:picChg chg="add del mod">
          <ac:chgData name="NGUYEN PHAM ANH THU" userId="baf72463-252b-4d5f-a6ca-5a6327a9888d" providerId="ADAL" clId="{5984CB5C-13B0-4404-9494-2F394BF05A9A}" dt="2022-08-01T15:11:33.921" v="4297" actId="478"/>
          <ac:picMkLst>
            <pc:docMk/>
            <pc:sldMk cId="3676924459" sldId="259"/>
            <ac:picMk id="11" creationId="{B980BE7A-BE79-7F91-70A3-BEBA59B590A1}"/>
          </ac:picMkLst>
        </pc:picChg>
        <pc:picChg chg="add mod">
          <ac:chgData name="NGUYEN PHAM ANH THU" userId="baf72463-252b-4d5f-a6ca-5a6327a9888d" providerId="ADAL" clId="{5984CB5C-13B0-4404-9494-2F394BF05A9A}" dt="2022-08-01T15:15:09.666" v="4320" actId="1076"/>
          <ac:picMkLst>
            <pc:docMk/>
            <pc:sldMk cId="3676924459" sldId="259"/>
            <ac:picMk id="16" creationId="{830120F7-980B-8B38-7D31-775018EBFB8D}"/>
          </ac:picMkLst>
        </pc:picChg>
        <pc:picChg chg="add mod">
          <ac:chgData name="NGUYEN PHAM ANH THU" userId="baf72463-252b-4d5f-a6ca-5a6327a9888d" providerId="ADAL" clId="{5984CB5C-13B0-4404-9494-2F394BF05A9A}" dt="2022-08-01T15:15:12.898" v="4321" actId="1076"/>
          <ac:picMkLst>
            <pc:docMk/>
            <pc:sldMk cId="3676924459" sldId="259"/>
            <ac:picMk id="17" creationId="{591B0603-93AD-8445-6DE5-0BCAB267CBB4}"/>
          </ac:picMkLst>
        </pc:picChg>
      </pc:sldChg>
      <pc:sldChg chg="addSp modSp mod or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3793997955" sldId="260"/>
        </pc:sldMkLst>
        <pc:spChg chg="mod">
          <ac:chgData name="NGUYEN PHAM ANH THU" userId="baf72463-252b-4d5f-a6ca-5a6327a9888d" providerId="ADAL" clId="{5984CB5C-13B0-4404-9494-2F394BF05A9A}" dt="2022-08-01T11:18:39.649" v="1787" actId="207"/>
          <ac:spMkLst>
            <pc:docMk/>
            <pc:sldMk cId="3793997955" sldId="260"/>
            <ac:spMk id="7" creationId="{00E71F6B-55B0-470E-B961-5B8511D9F274}"/>
          </ac:spMkLst>
        </pc:spChg>
        <pc:picChg chg="add mod">
          <ac:chgData name="NGUYEN PHAM ANH THU" userId="baf72463-252b-4d5f-a6ca-5a6327a9888d" providerId="ADAL" clId="{5984CB5C-13B0-4404-9494-2F394BF05A9A}" dt="2022-08-01T10:34:14.545" v="206" actId="14100"/>
          <ac:picMkLst>
            <pc:docMk/>
            <pc:sldMk cId="3793997955" sldId="260"/>
            <ac:picMk id="4" creationId="{3B4C06AB-4A32-1BBD-1DD3-96307338F286}"/>
          </ac:picMkLst>
        </pc:picChg>
        <pc:picChg chg="mod">
          <ac:chgData name="NGUYEN PHAM ANH THU" userId="baf72463-252b-4d5f-a6ca-5a6327a9888d" providerId="ADAL" clId="{5984CB5C-13B0-4404-9494-2F394BF05A9A}" dt="2022-08-01T10:33:30.577" v="201" actId="1076"/>
          <ac:picMkLst>
            <pc:docMk/>
            <pc:sldMk cId="3793997955" sldId="260"/>
            <ac:picMk id="6" creationId="{8F4CDECD-6F4A-47BD-A62C-1302C4363B14}"/>
          </ac:picMkLst>
        </pc:picChg>
      </pc:sldChg>
      <pc:sldChg chg="del">
        <pc:chgData name="NGUYEN PHAM ANH THU" userId="baf72463-252b-4d5f-a6ca-5a6327a9888d" providerId="ADAL" clId="{5984CB5C-13B0-4404-9494-2F394BF05A9A}" dt="2022-08-01T15:38:51.884" v="5262" actId="47"/>
        <pc:sldMkLst>
          <pc:docMk/>
          <pc:sldMk cId="1269764049" sldId="262"/>
        </pc:sldMkLst>
      </pc:sldChg>
      <pc:sldChg chg="del">
        <pc:chgData name="NGUYEN PHAM ANH THU" userId="baf72463-252b-4d5f-a6ca-5a6327a9888d" providerId="ADAL" clId="{5984CB5C-13B0-4404-9494-2F394BF05A9A}" dt="2022-08-01T15:38:50.367" v="5255" actId="47"/>
        <pc:sldMkLst>
          <pc:docMk/>
          <pc:sldMk cId="1505713881" sldId="263"/>
        </pc:sldMkLst>
      </pc:sldChg>
      <pc:sldChg chg="modSp modTransition">
        <pc:chgData name="NGUYEN PHAM ANH THU" userId="baf72463-252b-4d5f-a6ca-5a6327a9888d" providerId="ADAL" clId="{5984CB5C-13B0-4404-9494-2F394BF05A9A}" dt="2022-08-02T04:39:37.681" v="5363"/>
        <pc:sldMkLst>
          <pc:docMk/>
          <pc:sldMk cId="2268143315" sldId="289"/>
        </pc:sldMkLst>
        <pc:spChg chg="mod">
          <ac:chgData name="NGUYEN PHAM ANH THU" userId="baf72463-252b-4d5f-a6ca-5a6327a9888d" providerId="ADAL" clId="{5984CB5C-13B0-4404-9494-2F394BF05A9A}" dt="2022-08-01T15:39:21.240" v="5275" actId="207"/>
          <ac:spMkLst>
            <pc:docMk/>
            <pc:sldMk cId="2268143315" sldId="289"/>
            <ac:spMk id="21" creationId="{6E17E0A1-CA65-4B6A-9C95-A2EC48773DBB}"/>
          </ac:spMkLst>
        </pc:spChg>
      </pc:sldChg>
      <pc:sldChg chg="del">
        <pc:chgData name="NGUYEN PHAM ANH THU" userId="baf72463-252b-4d5f-a6ca-5a6327a9888d" providerId="ADAL" clId="{5984CB5C-13B0-4404-9494-2F394BF05A9A}" dt="2022-08-01T15:38:58.983" v="5271" actId="47"/>
        <pc:sldMkLst>
          <pc:docMk/>
          <pc:sldMk cId="567158944" sldId="301"/>
        </pc:sldMkLst>
      </pc:sldChg>
      <pc:sldChg chg="addSp delSp modSp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3347438919" sldId="305"/>
        </pc:sldMkLst>
        <pc:spChg chg="mod topLvl">
          <ac:chgData name="NGUYEN PHAM ANH THU" userId="baf72463-252b-4d5f-a6ca-5a6327a9888d" providerId="ADAL" clId="{5984CB5C-13B0-4404-9494-2F394BF05A9A}" dt="2022-08-02T04:35:29.102" v="5320" actId="164"/>
          <ac:spMkLst>
            <pc:docMk/>
            <pc:sldMk cId="3347438919" sldId="305"/>
            <ac:spMk id="14" creationId="{17146D78-C310-DE57-34E6-09F3096F17DC}"/>
          </ac:spMkLst>
        </pc:spChg>
        <pc:spChg chg="mod">
          <ac:chgData name="NGUYEN PHAM ANH THU" userId="baf72463-252b-4d5f-a6ca-5a6327a9888d" providerId="ADAL" clId="{5984CB5C-13B0-4404-9494-2F394BF05A9A}" dt="2022-08-01T10:36:27.751" v="239" actId="692"/>
          <ac:spMkLst>
            <pc:docMk/>
            <pc:sldMk cId="3347438919" sldId="305"/>
            <ac:spMk id="16" creationId="{F272C8B3-22B9-B40B-B70E-0D60AF196E8C}"/>
          </ac:spMkLst>
        </pc:spChg>
        <pc:spChg chg="mod">
          <ac:chgData name="NGUYEN PHAM ANH THU" userId="baf72463-252b-4d5f-a6ca-5a6327a9888d" providerId="ADAL" clId="{5984CB5C-13B0-4404-9494-2F394BF05A9A}" dt="2022-08-01T10:36:37.403" v="241" actId="1076"/>
          <ac:spMkLst>
            <pc:docMk/>
            <pc:sldMk cId="3347438919" sldId="305"/>
            <ac:spMk id="17" creationId="{C9D5549A-C2DA-A2E0-BBB8-78FB5C117A55}"/>
          </ac:spMkLst>
        </pc:spChg>
        <pc:grpChg chg="add mod">
          <ac:chgData name="NGUYEN PHAM ANH THU" userId="baf72463-252b-4d5f-a6ca-5a6327a9888d" providerId="ADAL" clId="{5984CB5C-13B0-4404-9494-2F394BF05A9A}" dt="2022-08-02T04:35:29.102" v="5320" actId="164"/>
          <ac:grpSpMkLst>
            <pc:docMk/>
            <pc:sldMk cId="3347438919" sldId="305"/>
            <ac:grpSpMk id="2" creationId="{1FF5F56C-911F-7F31-A87E-165EE4447AD6}"/>
          </ac:grpSpMkLst>
        </pc:grpChg>
        <pc:grpChg chg="del">
          <ac:chgData name="NGUYEN PHAM ANH THU" userId="baf72463-252b-4d5f-a6ca-5a6327a9888d" providerId="ADAL" clId="{5984CB5C-13B0-4404-9494-2F394BF05A9A}" dt="2022-08-01T10:34:38.982" v="209" actId="478"/>
          <ac:grpSpMkLst>
            <pc:docMk/>
            <pc:sldMk cId="3347438919" sldId="305"/>
            <ac:grpSpMk id="2" creationId="{2780FB65-8168-46FF-88B2-3BC2F4073489}"/>
          </ac:grpSpMkLst>
        </pc:grpChg>
        <pc:grpChg chg="del">
          <ac:chgData name="NGUYEN PHAM ANH THU" userId="baf72463-252b-4d5f-a6ca-5a6327a9888d" providerId="ADAL" clId="{5984CB5C-13B0-4404-9494-2F394BF05A9A}" dt="2022-08-01T10:34:38.982" v="209" actId="478"/>
          <ac:grpSpMkLst>
            <pc:docMk/>
            <pc:sldMk cId="3347438919" sldId="305"/>
            <ac:grpSpMk id="3" creationId="{489FFD05-B415-4487-B138-C3268031C386}"/>
          </ac:grpSpMkLst>
        </pc:grpChg>
        <pc:grpChg chg="add del mod">
          <ac:chgData name="NGUYEN PHAM ANH THU" userId="baf72463-252b-4d5f-a6ca-5a6327a9888d" providerId="ADAL" clId="{5984CB5C-13B0-4404-9494-2F394BF05A9A}" dt="2022-08-01T10:36:09.770" v="231" actId="165"/>
          <ac:grpSpMkLst>
            <pc:docMk/>
            <pc:sldMk cId="3347438919" sldId="305"/>
            <ac:grpSpMk id="12" creationId="{E622E9E1-1036-FEE4-6D4B-99F0259B15EE}"/>
          </ac:grpSpMkLst>
        </pc:grpChg>
        <pc:grpChg chg="mod topLvl">
          <ac:chgData name="NGUYEN PHAM ANH THU" userId="baf72463-252b-4d5f-a6ca-5a6327a9888d" providerId="ADAL" clId="{5984CB5C-13B0-4404-9494-2F394BF05A9A}" dt="2022-08-02T04:35:29.102" v="5320" actId="164"/>
          <ac:grpSpMkLst>
            <pc:docMk/>
            <pc:sldMk cId="3347438919" sldId="305"/>
            <ac:grpSpMk id="15" creationId="{66A0085A-6CDE-E54A-C7E4-4A0F6654F69E}"/>
          </ac:grpSpMkLst>
        </pc:grpChg>
        <pc:picChg chg="add mod">
          <ac:chgData name="NGUYEN PHAM ANH THU" userId="baf72463-252b-4d5f-a6ca-5a6327a9888d" providerId="ADAL" clId="{5984CB5C-13B0-4404-9494-2F394BF05A9A}" dt="2022-08-01T10:36:13.929" v="234" actId="14100"/>
          <ac:picMkLst>
            <pc:docMk/>
            <pc:sldMk cId="3347438919" sldId="305"/>
            <ac:picMk id="9" creationId="{95E047B0-F8E3-066F-5BC8-FFCA1610C60C}"/>
          </ac:picMkLst>
        </pc:picChg>
        <pc:picChg chg="del">
          <ac:chgData name="NGUYEN PHAM ANH THU" userId="baf72463-252b-4d5f-a6ca-5a6327a9888d" providerId="ADAL" clId="{5984CB5C-13B0-4404-9494-2F394BF05A9A}" dt="2022-08-01T10:34:38.982" v="209" actId="478"/>
          <ac:picMkLst>
            <pc:docMk/>
            <pc:sldMk cId="3347438919" sldId="305"/>
            <ac:picMk id="10" creationId="{5D7CEA40-D692-44DD-8772-FE597C2048F5}"/>
          </ac:picMkLst>
        </pc:picChg>
      </pc:sldChg>
      <pc:sldChg chg="del">
        <pc:chgData name="NGUYEN PHAM ANH THU" userId="baf72463-252b-4d5f-a6ca-5a6327a9888d" providerId="ADAL" clId="{5984CB5C-13B0-4404-9494-2F394BF05A9A}" dt="2022-08-01T15:38:50.394" v="5256" actId="47"/>
        <pc:sldMkLst>
          <pc:docMk/>
          <pc:sldMk cId="3470122543" sldId="306"/>
        </pc:sldMkLst>
      </pc:sldChg>
      <pc:sldChg chg="del">
        <pc:chgData name="NGUYEN PHAM ANH THU" userId="baf72463-252b-4d5f-a6ca-5a6327a9888d" providerId="ADAL" clId="{5984CB5C-13B0-4404-9494-2F394BF05A9A}" dt="2022-08-01T15:38:50.354" v="5254" actId="47"/>
        <pc:sldMkLst>
          <pc:docMk/>
          <pc:sldMk cId="622171983" sldId="319"/>
        </pc:sldMkLst>
      </pc:sldChg>
      <pc:sldChg chg="addSp delSp modSp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4269336022" sldId="320"/>
        </pc:sldMkLst>
        <pc:spChg chg="add mod">
          <ac:chgData name="NGUYEN PHAM ANH THU" userId="baf72463-252b-4d5f-a6ca-5a6327a9888d" providerId="ADAL" clId="{5984CB5C-13B0-4404-9494-2F394BF05A9A}" dt="2022-08-01T10:32:09.827" v="160" actId="14838"/>
          <ac:spMkLst>
            <pc:docMk/>
            <pc:sldMk cId="4269336022" sldId="320"/>
            <ac:spMk id="6" creationId="{E47E92FD-E422-1194-69B1-DCCB53449E99}"/>
          </ac:spMkLst>
        </pc:spChg>
        <pc:spChg chg="add mod">
          <ac:chgData name="NGUYEN PHAM ANH THU" userId="baf72463-252b-4d5f-a6ca-5a6327a9888d" providerId="ADAL" clId="{5984CB5C-13B0-4404-9494-2F394BF05A9A}" dt="2022-08-01T15:10:16.832" v="4257" actId="20577"/>
          <ac:spMkLst>
            <pc:docMk/>
            <pc:sldMk cId="4269336022" sldId="320"/>
            <ac:spMk id="7" creationId="{F3EC7200-A65A-AF9D-6635-C5F07C1F4667}"/>
          </ac:spMkLst>
        </pc:spChg>
        <pc:spChg chg="mod">
          <ac:chgData name="NGUYEN PHAM ANH THU" userId="baf72463-252b-4d5f-a6ca-5a6327a9888d" providerId="ADAL" clId="{5984CB5C-13B0-4404-9494-2F394BF05A9A}" dt="2022-08-01T10:31:43.033" v="156" actId="1076"/>
          <ac:spMkLst>
            <pc:docMk/>
            <pc:sldMk cId="4269336022" sldId="320"/>
            <ac:spMk id="11" creationId="{A4087052-3725-4366-9B76-81088C121FC0}"/>
          </ac:spMkLst>
        </pc:spChg>
        <pc:spChg chg="mod">
          <ac:chgData name="NGUYEN PHAM ANH THU" userId="baf72463-252b-4d5f-a6ca-5a6327a9888d" providerId="ADAL" clId="{5984CB5C-13B0-4404-9494-2F394BF05A9A}" dt="2022-08-01T10:29:44.432" v="9" actId="1076"/>
          <ac:spMkLst>
            <pc:docMk/>
            <pc:sldMk cId="4269336022" sldId="320"/>
            <ac:spMk id="15" creationId="{CEE494DC-7EDE-4934-B637-0DBB87A9EBD4}"/>
          </ac:spMkLst>
        </pc:spChg>
        <pc:spChg chg="del mod">
          <ac:chgData name="NGUYEN PHAM ANH THU" userId="baf72463-252b-4d5f-a6ca-5a6327a9888d" providerId="ADAL" clId="{5984CB5C-13B0-4404-9494-2F394BF05A9A}" dt="2022-08-01T10:30:21.828" v="59" actId="478"/>
          <ac:spMkLst>
            <pc:docMk/>
            <pc:sldMk cId="4269336022" sldId="320"/>
            <ac:spMk id="17" creationId="{A76BBCA5-A114-476C-B627-7E59425EB91A}"/>
          </ac:spMkLst>
        </pc:spChg>
        <pc:picChg chg="del">
          <ac:chgData name="NGUYEN PHAM ANH THU" userId="baf72463-252b-4d5f-a6ca-5a6327a9888d" providerId="ADAL" clId="{5984CB5C-13B0-4404-9494-2F394BF05A9A}" dt="2022-08-02T04:24:49.800" v="5310" actId="478"/>
          <ac:picMkLst>
            <pc:docMk/>
            <pc:sldMk cId="4269336022" sldId="320"/>
            <ac:picMk id="3" creationId="{986F7E62-7D64-4F0D-8814-D3FEB6C9525F}"/>
          </ac:picMkLst>
        </pc:picChg>
      </pc:sldChg>
      <pc:sldChg chg="addSp modSp mod or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2403251691" sldId="321"/>
        </pc:sldMkLst>
        <pc:spChg chg="mod">
          <ac:chgData name="NGUYEN PHAM ANH THU" userId="baf72463-252b-4d5f-a6ca-5a6327a9888d" providerId="ADAL" clId="{5984CB5C-13B0-4404-9494-2F394BF05A9A}" dt="2022-08-01T15:20:30.513" v="4532" actId="1076"/>
          <ac:spMkLst>
            <pc:docMk/>
            <pc:sldMk cId="2403251691" sldId="321"/>
            <ac:spMk id="7" creationId="{00E71F6B-55B0-470E-B961-5B8511D9F274}"/>
          </ac:spMkLst>
        </pc:spChg>
        <pc:picChg chg="add mod">
          <ac:chgData name="NGUYEN PHAM ANH THU" userId="baf72463-252b-4d5f-a6ca-5a6327a9888d" providerId="ADAL" clId="{5984CB5C-13B0-4404-9494-2F394BF05A9A}" dt="2022-08-01T11:06:28.224" v="594"/>
          <ac:picMkLst>
            <pc:docMk/>
            <pc:sldMk cId="2403251691" sldId="321"/>
            <ac:picMk id="4" creationId="{29B4A34C-1BD9-C6EC-0083-CBD65330F554}"/>
          </ac:picMkLst>
        </pc:picChg>
        <pc:picChg chg="mod">
          <ac:chgData name="NGUYEN PHAM ANH THU" userId="baf72463-252b-4d5f-a6ca-5a6327a9888d" providerId="ADAL" clId="{5984CB5C-13B0-4404-9494-2F394BF05A9A}" dt="2022-08-01T15:20:33.810" v="4533" actId="1076"/>
          <ac:picMkLst>
            <pc:docMk/>
            <pc:sldMk cId="2403251691" sldId="321"/>
            <ac:picMk id="6" creationId="{8F4CDECD-6F4A-47BD-A62C-1302C4363B14}"/>
          </ac:picMkLst>
        </pc:picChg>
      </pc:sldChg>
      <pc:sldChg chg="addSp delSp modSp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3948346427" sldId="322"/>
        </pc:sldMkLst>
        <pc:spChg chg="add mod">
          <ac:chgData name="NGUYEN PHAM ANH THU" userId="baf72463-252b-4d5f-a6ca-5a6327a9888d" providerId="ADAL" clId="{5984CB5C-13B0-4404-9494-2F394BF05A9A}" dt="2022-08-01T15:24:23.001" v="4664" actId="14100"/>
          <ac:spMkLst>
            <pc:docMk/>
            <pc:sldMk cId="3948346427" sldId="322"/>
            <ac:spMk id="2" creationId="{4C14209C-D92F-A733-7DAB-8308F6064C52}"/>
          </ac:spMkLst>
        </pc:spChg>
        <pc:spChg chg="add mod">
          <ac:chgData name="NGUYEN PHAM ANH THU" userId="baf72463-252b-4d5f-a6ca-5a6327a9888d" providerId="ADAL" clId="{5984CB5C-13B0-4404-9494-2F394BF05A9A}" dt="2022-08-01T15:21:46.575" v="4626" actId="20577"/>
          <ac:spMkLst>
            <pc:docMk/>
            <pc:sldMk cId="3948346427" sldId="322"/>
            <ac:spMk id="8" creationId="{454B5BDC-9EEE-043A-9E09-A3F48366322A}"/>
          </ac:spMkLst>
        </pc:spChg>
        <pc:spChg chg="add del mod">
          <ac:chgData name="NGUYEN PHAM ANH THU" userId="baf72463-252b-4d5f-a6ca-5a6327a9888d" providerId="ADAL" clId="{5984CB5C-13B0-4404-9494-2F394BF05A9A}" dt="2022-08-01T15:20:45.876" v="4534" actId="478"/>
          <ac:spMkLst>
            <pc:docMk/>
            <pc:sldMk cId="3948346427" sldId="322"/>
            <ac:spMk id="9" creationId="{8D193CC8-31AE-6CE5-2FB9-BDF6DE0D473E}"/>
          </ac:spMkLst>
        </pc:spChg>
        <pc:spChg chg="add del mod">
          <ac:chgData name="NGUYEN PHAM ANH THU" userId="baf72463-252b-4d5f-a6ca-5a6327a9888d" providerId="ADAL" clId="{5984CB5C-13B0-4404-9494-2F394BF05A9A}" dt="2022-08-01T15:20:45.876" v="4534" actId="478"/>
          <ac:spMkLst>
            <pc:docMk/>
            <pc:sldMk cId="3948346427" sldId="322"/>
            <ac:spMk id="12" creationId="{31C7B953-5A8D-12F4-F870-D5B3E526C3D7}"/>
          </ac:spMkLst>
        </pc:spChg>
        <pc:spChg chg="mod">
          <ac:chgData name="NGUYEN PHAM ANH THU" userId="baf72463-252b-4d5f-a6ca-5a6327a9888d" providerId="ADAL" clId="{5984CB5C-13B0-4404-9494-2F394BF05A9A}" dt="2022-08-01T11:10:56.876" v="873" actId="20577"/>
          <ac:spMkLst>
            <pc:docMk/>
            <pc:sldMk cId="3948346427" sldId="322"/>
            <ac:spMk id="15" creationId="{9521D54D-CF46-C187-3098-EE1807BD2F10}"/>
          </ac:spMkLst>
        </pc:spChg>
        <pc:spChg chg="add del mod">
          <ac:chgData name="NGUYEN PHAM ANH THU" userId="baf72463-252b-4d5f-a6ca-5a6327a9888d" providerId="ADAL" clId="{5984CB5C-13B0-4404-9494-2F394BF05A9A}" dt="2022-08-01T15:20:45.876" v="4534" actId="478"/>
          <ac:spMkLst>
            <pc:docMk/>
            <pc:sldMk cId="3948346427" sldId="322"/>
            <ac:spMk id="17" creationId="{CE3AC56B-DBBE-2EF4-0DDB-0A9BC140D8D5}"/>
          </ac:spMkLst>
        </pc:spChg>
        <pc:spChg chg="add mod">
          <ac:chgData name="NGUYEN PHAM ANH THU" userId="baf72463-252b-4d5f-a6ca-5a6327a9888d" providerId="ADAL" clId="{5984CB5C-13B0-4404-9494-2F394BF05A9A}" dt="2022-08-02T04:36:51.878" v="5335" actId="164"/>
          <ac:spMkLst>
            <pc:docMk/>
            <pc:sldMk cId="3948346427" sldId="322"/>
            <ac:spMk id="18" creationId="{CCCA555E-2198-703C-E491-09A0832BBAE8}"/>
          </ac:spMkLst>
        </pc:spChg>
        <pc:spChg chg="add mod">
          <ac:chgData name="NGUYEN PHAM ANH THU" userId="baf72463-252b-4d5f-a6ca-5a6327a9888d" providerId="ADAL" clId="{5984CB5C-13B0-4404-9494-2F394BF05A9A}" dt="2022-08-02T04:36:53.213" v="5336" actId="164"/>
          <ac:spMkLst>
            <pc:docMk/>
            <pc:sldMk cId="3948346427" sldId="322"/>
            <ac:spMk id="21" creationId="{F62C7997-BA68-A31A-F910-5AD7C6C049E4}"/>
          </ac:spMkLst>
        </pc:spChg>
        <pc:spChg chg="add mod">
          <ac:chgData name="NGUYEN PHAM ANH THU" userId="baf72463-252b-4d5f-a6ca-5a6327a9888d" providerId="ADAL" clId="{5984CB5C-13B0-4404-9494-2F394BF05A9A}" dt="2022-08-02T04:36:49.655" v="5334" actId="164"/>
          <ac:spMkLst>
            <pc:docMk/>
            <pc:sldMk cId="3948346427" sldId="322"/>
            <ac:spMk id="22" creationId="{30F8771C-5AE6-F8D0-94C0-ACC802102223}"/>
          </ac:spMkLst>
        </pc:spChg>
        <pc:grpChg chg="del">
          <ac:chgData name="NGUYEN PHAM ANH THU" userId="baf72463-252b-4d5f-a6ca-5a6327a9888d" providerId="ADAL" clId="{5984CB5C-13B0-4404-9494-2F394BF05A9A}" dt="2022-08-01T11:06:38.935" v="597" actId="478"/>
          <ac:grpSpMkLst>
            <pc:docMk/>
            <pc:sldMk cId="3948346427" sldId="322"/>
            <ac:grpSpMk id="2" creationId="{3FA274B2-212C-49F8-A82B-33BDE04EB32C}"/>
          </ac:grpSpMkLst>
        </pc:grpChg>
        <pc:grpChg chg="del">
          <ac:chgData name="NGUYEN PHAM ANH THU" userId="baf72463-252b-4d5f-a6ca-5a6327a9888d" providerId="ADAL" clId="{5984CB5C-13B0-4404-9494-2F394BF05A9A}" dt="2022-08-01T11:06:38.935" v="597" actId="478"/>
          <ac:grpSpMkLst>
            <pc:docMk/>
            <pc:sldMk cId="3948346427" sldId="322"/>
            <ac:grpSpMk id="3" creationId="{700EF4C7-DAF1-421C-B8B7-740CAA655579}"/>
          </ac:grpSpMkLst>
        </pc:grpChg>
        <pc:grpChg chg="add mod">
          <ac:chgData name="NGUYEN PHAM ANH THU" userId="baf72463-252b-4d5f-a6ca-5a6327a9888d" providerId="ADAL" clId="{5984CB5C-13B0-4404-9494-2F394BF05A9A}" dt="2022-08-01T15:24:16.928" v="4662" actId="1076"/>
          <ac:grpSpMkLst>
            <pc:docMk/>
            <pc:sldMk cId="3948346427" sldId="322"/>
            <ac:grpSpMk id="3" creationId="{76830688-6F1A-B9EA-A01B-93804C8FD123}"/>
          </ac:grpSpMkLst>
        </pc:grpChg>
        <pc:grpChg chg="add mod">
          <ac:chgData name="NGUYEN PHAM ANH THU" userId="baf72463-252b-4d5f-a6ca-5a6327a9888d" providerId="ADAL" clId="{5984CB5C-13B0-4404-9494-2F394BF05A9A}" dt="2022-08-02T04:36:49.655" v="5334" actId="164"/>
          <ac:grpSpMkLst>
            <pc:docMk/>
            <pc:sldMk cId="3948346427" sldId="322"/>
            <ac:grpSpMk id="4" creationId="{15021DE1-A250-9F12-78EF-6376D74F9DEA}"/>
          </ac:grpSpMkLst>
        </pc:grpChg>
        <pc:grpChg chg="add mod">
          <ac:chgData name="NGUYEN PHAM ANH THU" userId="baf72463-252b-4d5f-a6ca-5a6327a9888d" providerId="ADAL" clId="{5984CB5C-13B0-4404-9494-2F394BF05A9A}" dt="2022-08-02T04:36:51.878" v="5335" actId="164"/>
          <ac:grpSpMkLst>
            <pc:docMk/>
            <pc:sldMk cId="3948346427" sldId="322"/>
            <ac:grpSpMk id="6" creationId="{3BC484F2-B1AF-6D25-0696-A9C2D1AADFEF}"/>
          </ac:grpSpMkLst>
        </pc:grpChg>
        <pc:grpChg chg="add mod">
          <ac:chgData name="NGUYEN PHAM ANH THU" userId="baf72463-252b-4d5f-a6ca-5a6327a9888d" providerId="ADAL" clId="{5984CB5C-13B0-4404-9494-2F394BF05A9A}" dt="2022-08-02T04:36:53.213" v="5336" actId="164"/>
          <ac:grpSpMkLst>
            <pc:docMk/>
            <pc:sldMk cId="3948346427" sldId="322"/>
            <ac:grpSpMk id="7" creationId="{A175F393-D36F-E387-11A4-8EB84FE3C834}"/>
          </ac:grpSpMkLst>
        </pc:grpChg>
        <pc:grpChg chg="add del mod">
          <ac:chgData name="NGUYEN PHAM ANH THU" userId="baf72463-252b-4d5f-a6ca-5a6327a9888d" providerId="ADAL" clId="{5984CB5C-13B0-4404-9494-2F394BF05A9A}" dt="2022-08-01T15:20:45.876" v="4534" actId="478"/>
          <ac:grpSpMkLst>
            <pc:docMk/>
            <pc:sldMk cId="3948346427" sldId="322"/>
            <ac:grpSpMk id="14" creationId="{80FC2AB5-4E30-C265-2A7B-5A9278D575BE}"/>
          </ac:grpSpMkLst>
        </pc:grpChg>
        <pc:picChg chg="add mod">
          <ac:chgData name="NGUYEN PHAM ANH THU" userId="baf72463-252b-4d5f-a6ca-5a6327a9888d" providerId="ADAL" clId="{5984CB5C-13B0-4404-9494-2F394BF05A9A}" dt="2022-08-02T04:36:49.655" v="5334" actId="164"/>
          <ac:picMkLst>
            <pc:docMk/>
            <pc:sldMk cId="3948346427" sldId="322"/>
            <ac:picMk id="5" creationId="{67877327-E2E5-79B5-CB08-B72D6B3B180C}"/>
          </ac:picMkLst>
        </pc:picChg>
        <pc:picChg chg="add mod">
          <ac:chgData name="NGUYEN PHAM ANH THU" userId="baf72463-252b-4d5f-a6ca-5a6327a9888d" providerId="ADAL" clId="{5984CB5C-13B0-4404-9494-2F394BF05A9A}" dt="2022-08-01T15:23:35.766" v="4650" actId="164"/>
          <ac:picMkLst>
            <pc:docMk/>
            <pc:sldMk cId="3948346427" sldId="322"/>
            <ac:picMk id="10" creationId="{492AAF6B-D1CA-C8CA-3B65-B365EDBCD420}"/>
          </ac:picMkLst>
        </pc:picChg>
        <pc:picChg chg="del">
          <ac:chgData name="NGUYEN PHAM ANH THU" userId="baf72463-252b-4d5f-a6ca-5a6327a9888d" providerId="ADAL" clId="{5984CB5C-13B0-4404-9494-2F394BF05A9A}" dt="2022-08-01T11:06:38.935" v="597" actId="478"/>
          <ac:picMkLst>
            <pc:docMk/>
            <pc:sldMk cId="3948346427" sldId="322"/>
            <ac:picMk id="10" creationId="{5D7CEA40-D692-44DD-8772-FE597C2048F5}"/>
          </ac:picMkLst>
        </pc:picChg>
        <pc:picChg chg="add mod">
          <ac:chgData name="NGUYEN PHAM ANH THU" userId="baf72463-252b-4d5f-a6ca-5a6327a9888d" providerId="ADAL" clId="{5984CB5C-13B0-4404-9494-2F394BF05A9A}" dt="2022-08-02T04:36:51.878" v="5335" actId="164"/>
          <ac:picMkLst>
            <pc:docMk/>
            <pc:sldMk cId="3948346427" sldId="322"/>
            <ac:picMk id="13" creationId="{FE39E6D7-E586-F8B6-D2BA-F66A759FDF41}"/>
          </ac:picMkLst>
        </pc:picChg>
        <pc:picChg chg="mod">
          <ac:chgData name="NGUYEN PHAM ANH THU" userId="baf72463-252b-4d5f-a6ca-5a6327a9888d" providerId="ADAL" clId="{5984CB5C-13B0-4404-9494-2F394BF05A9A}" dt="2022-08-01T11:08:47.588" v="598"/>
          <ac:picMkLst>
            <pc:docMk/>
            <pc:sldMk cId="3948346427" sldId="322"/>
            <ac:picMk id="16" creationId="{4F31FE75-30F2-92CB-9DA1-229345C76469}"/>
          </ac:picMkLst>
        </pc:picChg>
        <pc:picChg chg="add mod">
          <ac:chgData name="NGUYEN PHAM ANH THU" userId="baf72463-252b-4d5f-a6ca-5a6327a9888d" providerId="ADAL" clId="{5984CB5C-13B0-4404-9494-2F394BF05A9A}" dt="2022-08-02T04:36:53.213" v="5336" actId="164"/>
          <ac:picMkLst>
            <pc:docMk/>
            <pc:sldMk cId="3948346427" sldId="322"/>
            <ac:picMk id="19" creationId="{726FCD33-8C3D-8FD6-A2E4-C608EC29FC9B}"/>
          </ac:picMkLst>
        </pc:picChg>
        <pc:picChg chg="add del mod">
          <ac:chgData name="NGUYEN PHAM ANH THU" userId="baf72463-252b-4d5f-a6ca-5a6327a9888d" providerId="ADAL" clId="{5984CB5C-13B0-4404-9494-2F394BF05A9A}" dt="2022-08-01T15:25:05.493" v="4674" actId="478"/>
          <ac:picMkLst>
            <pc:docMk/>
            <pc:sldMk cId="3948346427" sldId="322"/>
            <ac:picMk id="20" creationId="{CCA6E629-D2C2-DC89-6565-02D59181C010}"/>
          </ac:picMkLst>
        </pc:picChg>
      </pc:sldChg>
      <pc:sldChg chg="addSp delSp modSp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3671066" sldId="323"/>
        </pc:sldMkLst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3" creationId="{BB75968A-E458-F596-9F89-637B76102719}"/>
          </ac:spMkLst>
        </pc:spChg>
        <pc:spChg chg="add mod">
          <ac:chgData name="NGUYEN PHAM ANH THU" userId="baf72463-252b-4d5f-a6ca-5a6327a9888d" providerId="ADAL" clId="{5984CB5C-13B0-4404-9494-2F394BF05A9A}" dt="2022-08-01T15:38:41.703" v="5251" actId="1076"/>
          <ac:spMkLst>
            <pc:docMk/>
            <pc:sldMk cId="3671066" sldId="323"/>
            <ac:spMk id="12" creationId="{BB7B323A-142D-82B2-6E7A-9B148821E11F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4" creationId="{C51BB572-CCA5-C6B3-8A55-0CC11D320B93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5" creationId="{A4A13B00-9418-849E-76C2-D97850FF43EC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6" creationId="{9066A9B7-69DF-B0B8-6F87-61C3714EDD48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7" creationId="{A0E32AB7-61F1-DEC7-F6A5-47A1EE4E1F80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8" creationId="{AE499869-D1A5-B808-2ADE-4948393817A1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19" creationId="{8D473EC6-8527-F047-9A5C-1AD37174D116}"/>
          </ac:spMkLst>
        </pc:spChg>
        <pc:spChg chg="add del mod">
          <ac:chgData name="NGUYEN PHAM ANH THU" userId="baf72463-252b-4d5f-a6ca-5a6327a9888d" providerId="ADAL" clId="{5984CB5C-13B0-4404-9494-2F394BF05A9A}" dt="2022-08-01T15:38:10.610" v="5220" actId="478"/>
          <ac:spMkLst>
            <pc:docMk/>
            <pc:sldMk cId="3671066" sldId="323"/>
            <ac:spMk id="20" creationId="{26032965-C9EA-96FA-96B9-A589B938B712}"/>
          </ac:spMkLst>
        </pc:spChg>
        <pc:spChg chg="add mod">
          <ac:chgData name="NGUYEN PHAM ANH THU" userId="baf72463-252b-4d5f-a6ca-5a6327a9888d" providerId="ADAL" clId="{5984CB5C-13B0-4404-9494-2F394BF05A9A}" dt="2022-08-01T15:40:28.592" v="5294" actId="1076"/>
          <ac:spMkLst>
            <pc:docMk/>
            <pc:sldMk cId="3671066" sldId="323"/>
            <ac:spMk id="24" creationId="{F5385D1C-42FB-FBB1-7853-2D8128BB2A55}"/>
          </ac:spMkLst>
        </pc:spChg>
        <pc:grpChg chg="del">
          <ac:chgData name="NGUYEN PHAM ANH THU" userId="baf72463-252b-4d5f-a6ca-5a6327a9888d" providerId="ADAL" clId="{5984CB5C-13B0-4404-9494-2F394BF05A9A}" dt="2022-08-01T11:54:51.952" v="3197" actId="478"/>
          <ac:grpSpMkLst>
            <pc:docMk/>
            <pc:sldMk cId="3671066" sldId="323"/>
            <ac:grpSpMk id="2" creationId="{2DC0A80E-7427-4EEB-A405-174B16B0CE7F}"/>
          </ac:grpSpMkLst>
        </pc:grpChg>
        <pc:picChg chg="add del mod">
          <ac:chgData name="NGUYEN PHAM ANH THU" userId="baf72463-252b-4d5f-a6ca-5a6327a9888d" providerId="ADAL" clId="{5984CB5C-13B0-4404-9494-2F394BF05A9A}" dt="2022-08-01T15:47:03.139" v="5297" actId="478"/>
          <ac:picMkLst>
            <pc:docMk/>
            <pc:sldMk cId="3671066" sldId="323"/>
            <ac:picMk id="4" creationId="{0DE96683-53A1-7F3F-BB5D-BACFBF258339}"/>
          </ac:picMkLst>
        </pc:picChg>
        <pc:picChg chg="del">
          <ac:chgData name="NGUYEN PHAM ANH THU" userId="baf72463-252b-4d5f-a6ca-5a6327a9888d" providerId="ADAL" clId="{5984CB5C-13B0-4404-9494-2F394BF05A9A}" dt="2022-08-01T11:54:51.952" v="3197" actId="478"/>
          <ac:picMkLst>
            <pc:docMk/>
            <pc:sldMk cId="3671066" sldId="323"/>
            <ac:picMk id="7" creationId="{6E1A0A7A-4D05-44C3-BE2A-3E1A47A65BBA}"/>
          </ac:picMkLst>
        </pc:picChg>
        <pc:picChg chg="add mod">
          <ac:chgData name="NGUYEN PHAM ANH THU" userId="baf72463-252b-4d5f-a6ca-5a6327a9888d" providerId="ADAL" clId="{5984CB5C-13B0-4404-9494-2F394BF05A9A}" dt="2022-08-01T15:48:06.526" v="5308" actId="1076"/>
          <ac:picMkLst>
            <pc:docMk/>
            <pc:sldMk cId="3671066" sldId="323"/>
            <ac:picMk id="7" creationId="{C932252B-99C0-8E55-9564-DF0ED8A9A5D4}"/>
          </ac:picMkLst>
        </pc:picChg>
        <pc:picChg chg="del">
          <ac:chgData name="NGUYEN PHAM ANH THU" userId="baf72463-252b-4d5f-a6ca-5a6327a9888d" providerId="ADAL" clId="{5984CB5C-13B0-4404-9494-2F394BF05A9A}" dt="2022-08-01T11:54:51.952" v="3197" actId="478"/>
          <ac:picMkLst>
            <pc:docMk/>
            <pc:sldMk cId="3671066" sldId="323"/>
            <ac:picMk id="9" creationId="{D1E9767D-F795-41BF-B09A-37CEE7C5DD84}"/>
          </ac:picMkLst>
        </pc:picChg>
        <pc:picChg chg="del">
          <ac:chgData name="NGUYEN PHAM ANH THU" userId="baf72463-252b-4d5f-a6ca-5a6327a9888d" providerId="ADAL" clId="{5984CB5C-13B0-4404-9494-2F394BF05A9A}" dt="2022-08-01T11:54:53.164" v="3198" actId="478"/>
          <ac:picMkLst>
            <pc:docMk/>
            <pc:sldMk cId="3671066" sldId="323"/>
            <ac:picMk id="10" creationId="{5D7CEA40-D692-44DD-8772-FE597C2048F5}"/>
          </ac:picMkLst>
        </pc:picChg>
        <pc:picChg chg="add del mod">
          <ac:chgData name="NGUYEN PHAM ANH THU" userId="baf72463-252b-4d5f-a6ca-5a6327a9888d" providerId="ADAL" clId="{5984CB5C-13B0-4404-9494-2F394BF05A9A}" dt="2022-08-01T11:57:39.750" v="3449" actId="478"/>
          <ac:picMkLst>
            <pc:docMk/>
            <pc:sldMk cId="3671066" sldId="323"/>
            <ac:picMk id="11" creationId="{F9FF313E-96B1-345C-2EA8-1598B52242FE}"/>
          </ac:picMkLst>
        </pc:picChg>
        <pc:cxnChg chg="add del mod">
          <ac:chgData name="NGUYEN PHAM ANH THU" userId="baf72463-252b-4d5f-a6ca-5a6327a9888d" providerId="ADAL" clId="{5984CB5C-13B0-4404-9494-2F394BF05A9A}" dt="2022-08-01T15:38:10.610" v="5220" actId="478"/>
          <ac:cxnSpMkLst>
            <pc:docMk/>
            <pc:sldMk cId="3671066" sldId="323"/>
            <ac:cxnSpMk id="5" creationId="{7A035F34-2669-0D05-0242-A02084AF4AB1}"/>
          </ac:cxnSpMkLst>
        </pc:cxnChg>
        <pc:cxnChg chg="add del mod">
          <ac:chgData name="NGUYEN PHAM ANH THU" userId="baf72463-252b-4d5f-a6ca-5a6327a9888d" providerId="ADAL" clId="{5984CB5C-13B0-4404-9494-2F394BF05A9A}" dt="2022-08-01T15:38:10.610" v="5220" actId="478"/>
          <ac:cxnSpMkLst>
            <pc:docMk/>
            <pc:sldMk cId="3671066" sldId="323"/>
            <ac:cxnSpMk id="21" creationId="{1A211717-43BC-D04B-6ED6-DC9528B3BD5E}"/>
          </ac:cxnSpMkLst>
        </pc:cxnChg>
        <pc:cxnChg chg="add del mod">
          <ac:chgData name="NGUYEN PHAM ANH THU" userId="baf72463-252b-4d5f-a6ca-5a6327a9888d" providerId="ADAL" clId="{5984CB5C-13B0-4404-9494-2F394BF05A9A}" dt="2022-08-01T15:38:10.610" v="5220" actId="478"/>
          <ac:cxnSpMkLst>
            <pc:docMk/>
            <pc:sldMk cId="3671066" sldId="323"/>
            <ac:cxnSpMk id="22" creationId="{2D2AB7A0-0F79-7E2B-8DB1-2E177071AF68}"/>
          </ac:cxnSpMkLst>
        </pc:cxnChg>
        <pc:cxnChg chg="add del mod">
          <ac:chgData name="NGUYEN PHAM ANH THU" userId="baf72463-252b-4d5f-a6ca-5a6327a9888d" providerId="ADAL" clId="{5984CB5C-13B0-4404-9494-2F394BF05A9A}" dt="2022-08-01T15:38:10.610" v="5220" actId="478"/>
          <ac:cxnSpMkLst>
            <pc:docMk/>
            <pc:sldMk cId="3671066" sldId="323"/>
            <ac:cxnSpMk id="23" creationId="{B775755B-7120-47E0-39A8-9436829B6639}"/>
          </ac:cxnSpMkLst>
        </pc:cxnChg>
      </pc:sldChg>
      <pc:sldChg chg="addSp delSp modSp del mod ord delAnim modAnim">
        <pc:chgData name="NGUYEN PHAM ANH THU" userId="baf72463-252b-4d5f-a6ca-5a6327a9888d" providerId="ADAL" clId="{5984CB5C-13B0-4404-9494-2F394BF05A9A}" dt="2022-08-01T12:06:55.294" v="3651" actId="47"/>
        <pc:sldMkLst>
          <pc:docMk/>
          <pc:sldMk cId="2856706244" sldId="324"/>
        </pc:sldMkLst>
        <pc:spChg chg="del">
          <ac:chgData name="NGUYEN PHAM ANH THU" userId="baf72463-252b-4d5f-a6ca-5a6327a9888d" providerId="ADAL" clId="{5984CB5C-13B0-4404-9494-2F394BF05A9A}" dt="2022-08-01T12:05:45.454" v="3639" actId="478"/>
          <ac:spMkLst>
            <pc:docMk/>
            <pc:sldMk cId="2856706244" sldId="324"/>
            <ac:spMk id="2" creationId="{0CF64D47-3023-44D6-821A-ECA928B61484}"/>
          </ac:spMkLst>
        </pc:spChg>
        <pc:spChg chg="add del mod">
          <ac:chgData name="NGUYEN PHAM ANH THU" userId="baf72463-252b-4d5f-a6ca-5a6327a9888d" providerId="ADAL" clId="{5984CB5C-13B0-4404-9494-2F394BF05A9A}" dt="2022-08-01T12:05:57.490" v="3641" actId="478"/>
          <ac:spMkLst>
            <pc:docMk/>
            <pc:sldMk cId="2856706244" sldId="324"/>
            <ac:spMk id="4" creationId="{DC7B89CB-401B-A6C6-DD82-ABCD181A4D4D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7" creationId="{F6D67173-1FC6-59CA-F27F-1D5E94DC9EC0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8" creationId="{424A55E9-B97E-F718-3A6D-50933A9BFA5F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9" creationId="{D9C7363F-3BD7-7FA8-2B32-27A85DCDDE29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10" creationId="{8586D4C9-1BD6-A2B1-B858-2B0418472A65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11" creationId="{FE5232CB-9A70-8EE4-7B7E-DD45CCF055FB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12" creationId="{E9DCF684-5D30-167B-5FED-551379E1A154}"/>
          </ac:spMkLst>
        </pc:spChg>
        <pc:spChg chg="mod">
          <ac:chgData name="NGUYEN PHAM ANH THU" userId="baf72463-252b-4d5f-a6ca-5a6327a9888d" providerId="ADAL" clId="{5984CB5C-13B0-4404-9494-2F394BF05A9A}" dt="2022-08-01T12:06:24.534" v="3644"/>
          <ac:spMkLst>
            <pc:docMk/>
            <pc:sldMk cId="2856706244" sldId="324"/>
            <ac:spMk id="13" creationId="{43760184-08FD-C001-9EC5-ECDBEE3248C6}"/>
          </ac:spMkLst>
        </pc:spChg>
        <pc:spChg chg="add del mod">
          <ac:chgData name="NGUYEN PHAM ANH THU" userId="baf72463-252b-4d5f-a6ca-5a6327a9888d" providerId="ADAL" clId="{5984CB5C-13B0-4404-9494-2F394BF05A9A}" dt="2022-08-01T12:06:28.479" v="3646" actId="478"/>
          <ac:spMkLst>
            <pc:docMk/>
            <pc:sldMk cId="2856706244" sldId="324"/>
            <ac:spMk id="14" creationId="{F6E578B9-65CF-EADA-5EAA-782B78D31C67}"/>
          </ac:spMkLst>
        </pc:spChg>
        <pc:spChg chg="mod">
          <ac:chgData name="NGUYEN PHAM ANH THU" userId="baf72463-252b-4d5f-a6ca-5a6327a9888d" providerId="ADAL" clId="{5984CB5C-13B0-4404-9494-2F394BF05A9A}" dt="2022-08-01T12:06:51.798" v="3649"/>
          <ac:spMkLst>
            <pc:docMk/>
            <pc:sldMk cId="2856706244" sldId="324"/>
            <ac:spMk id="20" creationId="{FA20EC35-F6EE-BB12-1C61-8339A1BE21AF}"/>
          </ac:spMkLst>
        </pc:spChg>
        <pc:spChg chg="add del mod">
          <ac:chgData name="NGUYEN PHAM ANH THU" userId="baf72463-252b-4d5f-a6ca-5a6327a9888d" providerId="ADAL" clId="{5984CB5C-13B0-4404-9494-2F394BF05A9A}" dt="2022-08-01T12:06:54.052" v="3650" actId="478"/>
          <ac:spMkLst>
            <pc:docMk/>
            <pc:sldMk cId="2856706244" sldId="324"/>
            <ac:spMk id="22" creationId="{F78C1D64-185F-D6FD-4317-55325742C4C6}"/>
          </ac:spMkLst>
        </pc:spChg>
        <pc:spChg chg="del">
          <ac:chgData name="NGUYEN PHAM ANH THU" userId="baf72463-252b-4d5f-a6ca-5a6327a9888d" providerId="ADAL" clId="{5984CB5C-13B0-4404-9494-2F394BF05A9A}" dt="2022-08-01T12:05:44.160" v="3638" actId="478"/>
          <ac:spMkLst>
            <pc:docMk/>
            <pc:sldMk cId="2856706244" sldId="324"/>
            <ac:spMk id="28" creationId="{82216591-F7C9-4617-8725-28870A64D045}"/>
          </ac:spMkLst>
        </pc:spChg>
        <pc:grpChg chg="add del mod">
          <ac:chgData name="NGUYEN PHAM ANH THU" userId="baf72463-252b-4d5f-a6ca-5a6327a9888d" providerId="ADAL" clId="{5984CB5C-13B0-4404-9494-2F394BF05A9A}" dt="2022-08-01T12:06:28.479" v="3646" actId="478"/>
          <ac:grpSpMkLst>
            <pc:docMk/>
            <pc:sldMk cId="2856706244" sldId="324"/>
            <ac:grpSpMk id="6" creationId="{22C80918-B5E3-CB03-C51C-F753301433CD}"/>
          </ac:grpSpMkLst>
        </pc:grpChg>
        <pc:grpChg chg="add del mod">
          <ac:chgData name="NGUYEN PHAM ANH THU" userId="baf72463-252b-4d5f-a6ca-5a6327a9888d" providerId="ADAL" clId="{5984CB5C-13B0-4404-9494-2F394BF05A9A}" dt="2022-08-01T12:06:54.052" v="3650" actId="478"/>
          <ac:grpSpMkLst>
            <pc:docMk/>
            <pc:sldMk cId="2856706244" sldId="324"/>
            <ac:grpSpMk id="19" creationId="{528F5955-5A23-23BA-F71E-24107B46C7B9}"/>
          </ac:grpSpMkLst>
        </pc:grpChg>
        <pc:picChg chg="add del mod">
          <ac:chgData name="NGUYEN PHAM ANH THU" userId="baf72463-252b-4d5f-a6ca-5a6327a9888d" providerId="ADAL" clId="{5984CB5C-13B0-4404-9494-2F394BF05A9A}" dt="2022-08-01T12:05:57.490" v="3641" actId="478"/>
          <ac:picMkLst>
            <pc:docMk/>
            <pc:sldMk cId="2856706244" sldId="324"/>
            <ac:picMk id="5" creationId="{ADD7186E-8DBB-BEDC-E624-35212C544735}"/>
          </ac:picMkLst>
        </pc:picChg>
        <pc:picChg chg="mod">
          <ac:chgData name="NGUYEN PHAM ANH THU" userId="baf72463-252b-4d5f-a6ca-5a6327a9888d" providerId="ADAL" clId="{5984CB5C-13B0-4404-9494-2F394BF05A9A}" dt="2022-08-01T12:06:51.798" v="3649"/>
          <ac:picMkLst>
            <pc:docMk/>
            <pc:sldMk cId="2856706244" sldId="324"/>
            <ac:picMk id="21" creationId="{D0329673-93FA-65A1-C7C5-F05281FEB5F1}"/>
          </ac:picMkLst>
        </pc:picChg>
        <pc:cxnChg chg="add del mod">
          <ac:chgData name="NGUYEN PHAM ANH THU" userId="baf72463-252b-4d5f-a6ca-5a6327a9888d" providerId="ADAL" clId="{5984CB5C-13B0-4404-9494-2F394BF05A9A}" dt="2022-08-01T12:06:28.479" v="3646" actId="478"/>
          <ac:cxnSpMkLst>
            <pc:docMk/>
            <pc:sldMk cId="2856706244" sldId="324"/>
            <ac:cxnSpMk id="15" creationId="{18349752-ECE0-E572-B70D-718B55FE9488}"/>
          </ac:cxnSpMkLst>
        </pc:cxnChg>
        <pc:cxnChg chg="add del mod">
          <ac:chgData name="NGUYEN PHAM ANH THU" userId="baf72463-252b-4d5f-a6ca-5a6327a9888d" providerId="ADAL" clId="{5984CB5C-13B0-4404-9494-2F394BF05A9A}" dt="2022-08-01T12:06:28.479" v="3646" actId="478"/>
          <ac:cxnSpMkLst>
            <pc:docMk/>
            <pc:sldMk cId="2856706244" sldId="324"/>
            <ac:cxnSpMk id="16" creationId="{286D8FCF-4C39-2EB4-6F62-ADB3DD2398CF}"/>
          </ac:cxnSpMkLst>
        </pc:cxnChg>
        <pc:cxnChg chg="add del mod">
          <ac:chgData name="NGUYEN PHAM ANH THU" userId="baf72463-252b-4d5f-a6ca-5a6327a9888d" providerId="ADAL" clId="{5984CB5C-13B0-4404-9494-2F394BF05A9A}" dt="2022-08-01T12:06:28.479" v="3646" actId="478"/>
          <ac:cxnSpMkLst>
            <pc:docMk/>
            <pc:sldMk cId="2856706244" sldId="324"/>
            <ac:cxnSpMk id="17" creationId="{018E38D1-C2E9-158A-FBF0-9046E7850C62}"/>
          </ac:cxnSpMkLst>
        </pc:cxnChg>
        <pc:cxnChg chg="add del mod">
          <ac:chgData name="NGUYEN PHAM ANH THU" userId="baf72463-252b-4d5f-a6ca-5a6327a9888d" providerId="ADAL" clId="{5984CB5C-13B0-4404-9494-2F394BF05A9A}" dt="2022-08-01T12:06:28.479" v="3646" actId="478"/>
          <ac:cxnSpMkLst>
            <pc:docMk/>
            <pc:sldMk cId="2856706244" sldId="324"/>
            <ac:cxnSpMk id="18" creationId="{F91FD21C-CA81-7C09-9716-A1BB8052F9BA}"/>
          </ac:cxnSpMkLst>
        </pc:cxnChg>
      </pc:sldChg>
      <pc:sldChg chg="del">
        <pc:chgData name="NGUYEN PHAM ANH THU" userId="baf72463-252b-4d5f-a6ca-5a6327a9888d" providerId="ADAL" clId="{5984CB5C-13B0-4404-9494-2F394BF05A9A}" dt="2022-08-01T15:38:50.860" v="5257" actId="47"/>
        <pc:sldMkLst>
          <pc:docMk/>
          <pc:sldMk cId="241481220" sldId="325"/>
        </pc:sldMkLst>
      </pc:sldChg>
      <pc:sldChg chg="del">
        <pc:chgData name="NGUYEN PHAM ANH THU" userId="baf72463-252b-4d5f-a6ca-5a6327a9888d" providerId="ADAL" clId="{5984CB5C-13B0-4404-9494-2F394BF05A9A}" dt="2022-08-01T15:38:51.136" v="5258" actId="47"/>
        <pc:sldMkLst>
          <pc:docMk/>
          <pc:sldMk cId="1223554829" sldId="326"/>
        </pc:sldMkLst>
      </pc:sldChg>
      <pc:sldChg chg="del">
        <pc:chgData name="NGUYEN PHAM ANH THU" userId="baf72463-252b-4d5f-a6ca-5a6327a9888d" providerId="ADAL" clId="{5984CB5C-13B0-4404-9494-2F394BF05A9A}" dt="2022-08-01T15:38:51.183" v="5259" actId="47"/>
        <pc:sldMkLst>
          <pc:docMk/>
          <pc:sldMk cId="2291231919" sldId="327"/>
        </pc:sldMkLst>
      </pc:sldChg>
      <pc:sldChg chg="del">
        <pc:chgData name="NGUYEN PHAM ANH THU" userId="baf72463-252b-4d5f-a6ca-5a6327a9888d" providerId="ADAL" clId="{5984CB5C-13B0-4404-9494-2F394BF05A9A}" dt="2022-08-01T15:38:51.452" v="5260" actId="47"/>
        <pc:sldMkLst>
          <pc:docMk/>
          <pc:sldMk cId="319149823" sldId="328"/>
        </pc:sldMkLst>
      </pc:sldChg>
      <pc:sldChg chg="del">
        <pc:chgData name="NGUYEN PHAM ANH THU" userId="baf72463-252b-4d5f-a6ca-5a6327a9888d" providerId="ADAL" clId="{5984CB5C-13B0-4404-9494-2F394BF05A9A}" dt="2022-08-01T15:38:51.486" v="5261" actId="47"/>
        <pc:sldMkLst>
          <pc:docMk/>
          <pc:sldMk cId="373260894" sldId="329"/>
        </pc:sldMkLst>
      </pc:sldChg>
      <pc:sldChg chg="del">
        <pc:chgData name="NGUYEN PHAM ANH THU" userId="baf72463-252b-4d5f-a6ca-5a6327a9888d" providerId="ADAL" clId="{5984CB5C-13B0-4404-9494-2F394BF05A9A}" dt="2022-08-01T15:38:51.904" v="5263" actId="47"/>
        <pc:sldMkLst>
          <pc:docMk/>
          <pc:sldMk cId="1790044350" sldId="330"/>
        </pc:sldMkLst>
      </pc:sldChg>
      <pc:sldChg chg="del">
        <pc:chgData name="NGUYEN PHAM ANH THU" userId="baf72463-252b-4d5f-a6ca-5a6327a9888d" providerId="ADAL" clId="{5984CB5C-13B0-4404-9494-2F394BF05A9A}" dt="2022-08-01T15:38:52.346" v="5264" actId="47"/>
        <pc:sldMkLst>
          <pc:docMk/>
          <pc:sldMk cId="1769839171" sldId="331"/>
        </pc:sldMkLst>
      </pc:sldChg>
      <pc:sldChg chg="del">
        <pc:chgData name="NGUYEN PHAM ANH THU" userId="baf72463-252b-4d5f-a6ca-5a6327a9888d" providerId="ADAL" clId="{5984CB5C-13B0-4404-9494-2F394BF05A9A}" dt="2022-08-01T15:38:52.365" v="5265" actId="47"/>
        <pc:sldMkLst>
          <pc:docMk/>
          <pc:sldMk cId="1832844538" sldId="332"/>
        </pc:sldMkLst>
      </pc:sldChg>
      <pc:sldChg chg="del">
        <pc:chgData name="NGUYEN PHAM ANH THU" userId="baf72463-252b-4d5f-a6ca-5a6327a9888d" providerId="ADAL" clId="{5984CB5C-13B0-4404-9494-2F394BF05A9A}" dt="2022-08-01T15:38:52.385" v="5266" actId="47"/>
        <pc:sldMkLst>
          <pc:docMk/>
          <pc:sldMk cId="900586498" sldId="333"/>
        </pc:sldMkLst>
      </pc:sldChg>
      <pc:sldChg chg="del">
        <pc:chgData name="NGUYEN PHAM ANH THU" userId="baf72463-252b-4d5f-a6ca-5a6327a9888d" providerId="ADAL" clId="{5984CB5C-13B0-4404-9494-2F394BF05A9A}" dt="2022-08-01T15:38:57.888" v="5268" actId="47"/>
        <pc:sldMkLst>
          <pc:docMk/>
          <pc:sldMk cId="3903365504" sldId="334"/>
        </pc:sldMkLst>
      </pc:sldChg>
      <pc:sldChg chg="del">
        <pc:chgData name="NGUYEN PHAM ANH THU" userId="baf72463-252b-4d5f-a6ca-5a6327a9888d" providerId="ADAL" clId="{5984CB5C-13B0-4404-9494-2F394BF05A9A}" dt="2022-08-01T15:38:58.341" v="5269" actId="47"/>
        <pc:sldMkLst>
          <pc:docMk/>
          <pc:sldMk cId="3285004646" sldId="335"/>
        </pc:sldMkLst>
      </pc:sldChg>
      <pc:sldChg chg="del">
        <pc:chgData name="NGUYEN PHAM ANH THU" userId="baf72463-252b-4d5f-a6ca-5a6327a9888d" providerId="ADAL" clId="{5984CB5C-13B0-4404-9494-2F394BF05A9A}" dt="2022-08-01T15:38:58.357" v="5270" actId="47"/>
        <pc:sldMkLst>
          <pc:docMk/>
          <pc:sldMk cId="1331680036" sldId="336"/>
        </pc:sldMkLst>
      </pc:sldChg>
      <pc:sldChg chg="del">
        <pc:chgData name="NGUYEN PHAM ANH THU" userId="baf72463-252b-4d5f-a6ca-5a6327a9888d" providerId="ADAL" clId="{5984CB5C-13B0-4404-9494-2F394BF05A9A}" dt="2022-08-01T15:38:59.388" v="5272" actId="47"/>
        <pc:sldMkLst>
          <pc:docMk/>
          <pc:sldMk cId="1265095880" sldId="337"/>
        </pc:sldMkLst>
      </pc:sldChg>
      <pc:sldChg chg="del">
        <pc:chgData name="NGUYEN PHAM ANH THU" userId="baf72463-252b-4d5f-a6ca-5a6327a9888d" providerId="ADAL" clId="{5984CB5C-13B0-4404-9494-2F394BF05A9A}" dt="2022-08-01T15:38:55.798" v="5267" actId="47"/>
        <pc:sldMkLst>
          <pc:docMk/>
          <pc:sldMk cId="3388210268" sldId="338"/>
        </pc:sldMkLst>
      </pc:sldChg>
      <pc:sldChg chg="addSp delSp modSp add mo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1343583291" sldId="339"/>
        </pc:sldMkLst>
        <pc:spChg chg="add mod">
          <ac:chgData name="NGUYEN PHAM ANH THU" userId="baf72463-252b-4d5f-a6ca-5a6327a9888d" providerId="ADAL" clId="{5984CB5C-13B0-4404-9494-2F394BF05A9A}" dt="2022-08-01T15:11:02.735" v="4294" actId="20577"/>
          <ac:spMkLst>
            <pc:docMk/>
            <pc:sldMk cId="1343583291" sldId="339"/>
            <ac:spMk id="7" creationId="{892D5FD4-2D52-5E3F-AB00-4A452A6E6532}"/>
          </ac:spMkLst>
        </pc:spChg>
        <pc:spChg chg="mod">
          <ac:chgData name="NGUYEN PHAM ANH THU" userId="baf72463-252b-4d5f-a6ca-5a6327a9888d" providerId="ADAL" clId="{5984CB5C-13B0-4404-9494-2F394BF05A9A}" dt="2022-08-01T15:17:13.857" v="4382" actId="14100"/>
          <ac:spMkLst>
            <pc:docMk/>
            <pc:sldMk cId="1343583291" sldId="339"/>
            <ac:spMk id="11" creationId="{A8A852A2-12DA-CEE7-59CB-756109467507}"/>
          </ac:spMkLst>
        </pc:spChg>
        <pc:spChg chg="del">
          <ac:chgData name="NGUYEN PHAM ANH THU" userId="baf72463-252b-4d5f-a6ca-5a6327a9888d" providerId="ADAL" clId="{5984CB5C-13B0-4404-9494-2F394BF05A9A}" dt="2022-08-01T10:37:56.672" v="243" actId="478"/>
          <ac:spMkLst>
            <pc:docMk/>
            <pc:sldMk cId="1343583291" sldId="339"/>
            <ac:spMk id="14" creationId="{17146D78-C310-DE57-34E6-09F3096F17DC}"/>
          </ac:spMkLst>
        </pc:spChg>
        <pc:grpChg chg="add mod">
          <ac:chgData name="NGUYEN PHAM ANH THU" userId="baf72463-252b-4d5f-a6ca-5a6327a9888d" providerId="ADAL" clId="{5984CB5C-13B0-4404-9494-2F394BF05A9A}" dt="2022-08-01T15:10:53.962" v="4263" actId="1076"/>
          <ac:grpSpMkLst>
            <pc:docMk/>
            <pc:sldMk cId="1343583291" sldId="339"/>
            <ac:grpSpMk id="10" creationId="{96D8AD4F-4CB1-2041-296D-8778CA89C7D0}"/>
          </ac:grpSpMkLst>
        </pc:grpChg>
        <pc:grpChg chg="del">
          <ac:chgData name="NGUYEN PHAM ANH THU" userId="baf72463-252b-4d5f-a6ca-5a6327a9888d" providerId="ADAL" clId="{5984CB5C-13B0-4404-9494-2F394BF05A9A}" dt="2022-08-01T10:37:56.672" v="243" actId="478"/>
          <ac:grpSpMkLst>
            <pc:docMk/>
            <pc:sldMk cId="1343583291" sldId="339"/>
            <ac:grpSpMk id="15" creationId="{66A0085A-6CDE-E54A-C7E4-4A0F6654F69E}"/>
          </ac:grpSpMkLst>
        </pc:grpChg>
        <pc:picChg chg="add del mod">
          <ac:chgData name="NGUYEN PHAM ANH THU" userId="baf72463-252b-4d5f-a6ca-5a6327a9888d" providerId="ADAL" clId="{5984CB5C-13B0-4404-9494-2F394BF05A9A}" dt="2022-08-01T15:10:42.882" v="4258" actId="478"/>
          <ac:picMkLst>
            <pc:docMk/>
            <pc:sldMk cId="1343583291" sldId="339"/>
            <ac:picMk id="3" creationId="{D3E307F0-0ACC-174B-FF89-8A993CE3FEE7}"/>
          </ac:picMkLst>
        </pc:picChg>
        <pc:picChg chg="add mod">
          <ac:chgData name="NGUYEN PHAM ANH THU" userId="baf72463-252b-4d5f-a6ca-5a6327a9888d" providerId="ADAL" clId="{5984CB5C-13B0-4404-9494-2F394BF05A9A}" dt="2022-08-01T15:10:52.044" v="4262" actId="1076"/>
          <ac:picMkLst>
            <pc:docMk/>
            <pc:sldMk cId="1343583291" sldId="339"/>
            <ac:picMk id="4" creationId="{0B815B0D-7165-634A-4DD8-5B6D8A9BD5B4}"/>
          </ac:picMkLst>
        </pc:picChg>
        <pc:picChg chg="del">
          <ac:chgData name="NGUYEN PHAM ANH THU" userId="baf72463-252b-4d5f-a6ca-5a6327a9888d" providerId="ADAL" clId="{5984CB5C-13B0-4404-9494-2F394BF05A9A}" dt="2022-08-01T10:37:56.672" v="243" actId="478"/>
          <ac:picMkLst>
            <pc:docMk/>
            <pc:sldMk cId="1343583291" sldId="339"/>
            <ac:picMk id="9" creationId="{95E047B0-F8E3-066F-5BC8-FFCA1610C60C}"/>
          </ac:picMkLst>
        </pc:picChg>
        <pc:picChg chg="mod">
          <ac:chgData name="NGUYEN PHAM ANH THU" userId="baf72463-252b-4d5f-a6ca-5a6327a9888d" providerId="ADAL" clId="{5984CB5C-13B0-4404-9494-2F394BF05A9A}" dt="2022-08-01T11:02:44.303" v="380" actId="1076"/>
          <ac:picMkLst>
            <pc:docMk/>
            <pc:sldMk cId="1343583291" sldId="339"/>
            <ac:picMk id="12" creationId="{1D361D98-4880-08CF-0C39-168E5909740F}"/>
          </ac:picMkLst>
        </pc:picChg>
      </pc:sldChg>
      <pc:sldChg chg="addSp delSp modSp add mo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2863542837" sldId="340"/>
        </pc:sldMkLst>
        <pc:spChg chg="mod">
          <ac:chgData name="NGUYEN PHAM ANH THU" userId="baf72463-252b-4d5f-a6ca-5a6327a9888d" providerId="ADAL" clId="{5984CB5C-13B0-4404-9494-2F394BF05A9A}" dt="2022-08-01T15:15:24.442" v="4322"/>
          <ac:spMkLst>
            <pc:docMk/>
            <pc:sldMk cId="2863542837" sldId="340"/>
            <ac:spMk id="7" creationId="{892D5FD4-2D52-5E3F-AB00-4A452A6E6532}"/>
          </ac:spMkLst>
        </pc:spChg>
        <pc:spChg chg="mod">
          <ac:chgData name="NGUYEN PHAM ANH THU" userId="baf72463-252b-4d5f-a6ca-5a6327a9888d" providerId="ADAL" clId="{5984CB5C-13B0-4404-9494-2F394BF05A9A}" dt="2022-08-01T15:18:50.401" v="4477" actId="20577"/>
          <ac:spMkLst>
            <pc:docMk/>
            <pc:sldMk cId="2863542837" sldId="340"/>
            <ac:spMk id="11" creationId="{A8A852A2-12DA-CEE7-59CB-756109467507}"/>
          </ac:spMkLst>
        </pc:spChg>
        <pc:grpChg chg="mod">
          <ac:chgData name="NGUYEN PHAM ANH THU" userId="baf72463-252b-4d5f-a6ca-5a6327a9888d" providerId="ADAL" clId="{5984CB5C-13B0-4404-9494-2F394BF05A9A}" dt="2022-08-01T11:03:34.983" v="399" actId="1076"/>
          <ac:grpSpMkLst>
            <pc:docMk/>
            <pc:sldMk cId="2863542837" sldId="340"/>
            <ac:grpSpMk id="10" creationId="{96D8AD4F-4CB1-2041-296D-8778CA89C7D0}"/>
          </ac:grpSpMkLst>
        </pc:grpChg>
        <pc:picChg chg="add mod">
          <ac:chgData name="NGUYEN PHAM ANH THU" userId="baf72463-252b-4d5f-a6ca-5a6327a9888d" providerId="ADAL" clId="{5984CB5C-13B0-4404-9494-2F394BF05A9A}" dt="2022-08-01T15:17:54.036" v="4387" actId="1076"/>
          <ac:picMkLst>
            <pc:docMk/>
            <pc:sldMk cId="2863542837" sldId="340"/>
            <ac:picMk id="3" creationId="{BE183D05-8D80-C6A7-633B-86D02414BF46}"/>
          </ac:picMkLst>
        </pc:picChg>
        <pc:picChg chg="del">
          <ac:chgData name="NGUYEN PHAM ANH THU" userId="baf72463-252b-4d5f-a6ca-5a6327a9888d" providerId="ADAL" clId="{5984CB5C-13B0-4404-9494-2F394BF05A9A}" dt="2022-08-01T11:02:55.310" v="386" actId="478"/>
          <ac:picMkLst>
            <pc:docMk/>
            <pc:sldMk cId="2863542837" sldId="340"/>
            <ac:picMk id="3" creationId="{D3E307F0-0ACC-174B-FF89-8A993CE3FEE7}"/>
          </ac:picMkLst>
        </pc:picChg>
        <pc:picChg chg="add del mod">
          <ac:chgData name="NGUYEN PHAM ANH THU" userId="baf72463-252b-4d5f-a6ca-5a6327a9888d" providerId="ADAL" clId="{5984CB5C-13B0-4404-9494-2F394BF05A9A}" dt="2022-08-01T15:17:37.738" v="4383" actId="478"/>
          <ac:picMkLst>
            <pc:docMk/>
            <pc:sldMk cId="2863542837" sldId="340"/>
            <ac:picMk id="4" creationId="{98DAFC26-282B-3FBF-65F0-9672B0B607CA}"/>
          </ac:picMkLst>
        </pc:picChg>
      </pc:sldChg>
      <pc:sldChg chg="addSp delSp modSp add mo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2199007825" sldId="341"/>
        </pc:sldMkLst>
        <pc:spChg chg="mod">
          <ac:chgData name="NGUYEN PHAM ANH THU" userId="baf72463-252b-4d5f-a6ca-5a6327a9888d" providerId="ADAL" clId="{5984CB5C-13B0-4404-9494-2F394BF05A9A}" dt="2022-08-01T15:15:28.322" v="4323"/>
          <ac:spMkLst>
            <pc:docMk/>
            <pc:sldMk cId="2199007825" sldId="341"/>
            <ac:spMk id="7" creationId="{892D5FD4-2D52-5E3F-AB00-4A452A6E6532}"/>
          </ac:spMkLst>
        </pc:spChg>
        <pc:spChg chg="mod">
          <ac:chgData name="NGUYEN PHAM ANH THU" userId="baf72463-252b-4d5f-a6ca-5a6327a9888d" providerId="ADAL" clId="{5984CB5C-13B0-4404-9494-2F394BF05A9A}" dt="2022-08-01T15:18:15.962" v="4420" actId="14100"/>
          <ac:spMkLst>
            <pc:docMk/>
            <pc:sldMk cId="2199007825" sldId="341"/>
            <ac:spMk id="11" creationId="{A8A852A2-12DA-CEE7-59CB-756109467507}"/>
          </ac:spMkLst>
        </pc:spChg>
        <pc:grpChg chg="mod">
          <ac:chgData name="NGUYEN PHAM ANH THU" userId="baf72463-252b-4d5f-a6ca-5a6327a9888d" providerId="ADAL" clId="{5984CB5C-13B0-4404-9494-2F394BF05A9A}" dt="2022-08-01T15:16:08.105" v="4329" actId="1076"/>
          <ac:grpSpMkLst>
            <pc:docMk/>
            <pc:sldMk cId="2199007825" sldId="341"/>
            <ac:grpSpMk id="10" creationId="{96D8AD4F-4CB1-2041-296D-8778CA89C7D0}"/>
          </ac:grpSpMkLst>
        </pc:grpChg>
        <pc:picChg chg="add del mod">
          <ac:chgData name="NGUYEN PHAM ANH THU" userId="baf72463-252b-4d5f-a6ca-5a6327a9888d" providerId="ADAL" clId="{5984CB5C-13B0-4404-9494-2F394BF05A9A}" dt="2022-08-01T15:15:44.553" v="4324" actId="478"/>
          <ac:picMkLst>
            <pc:docMk/>
            <pc:sldMk cId="2199007825" sldId="341"/>
            <ac:picMk id="3" creationId="{02143365-7B4F-7A1D-DE12-21702EDDD6A3}"/>
          </ac:picMkLst>
        </pc:picChg>
        <pc:picChg chg="add mod">
          <ac:chgData name="NGUYEN PHAM ANH THU" userId="baf72463-252b-4d5f-a6ca-5a6327a9888d" providerId="ADAL" clId="{5984CB5C-13B0-4404-9494-2F394BF05A9A}" dt="2022-08-01T15:16:09.136" v="4330" actId="1076"/>
          <ac:picMkLst>
            <pc:docMk/>
            <pc:sldMk cId="2199007825" sldId="341"/>
            <ac:picMk id="4" creationId="{30694B9E-4513-4DED-3D2F-2D58DA6D4317}"/>
          </ac:picMkLst>
        </pc:picChg>
        <pc:picChg chg="del">
          <ac:chgData name="NGUYEN PHAM ANH THU" userId="baf72463-252b-4d5f-a6ca-5a6327a9888d" providerId="ADAL" clId="{5984CB5C-13B0-4404-9494-2F394BF05A9A}" dt="2022-08-01T11:04:14.133" v="431" actId="478"/>
          <ac:picMkLst>
            <pc:docMk/>
            <pc:sldMk cId="2199007825" sldId="341"/>
            <ac:picMk id="4" creationId="{98DAFC26-282B-3FBF-65F0-9672B0B607CA}"/>
          </ac:picMkLst>
        </pc:picChg>
      </pc:sldChg>
      <pc:sldChg chg="addSp delSp modSp add mo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1883268159" sldId="342"/>
        </pc:sldMkLst>
        <pc:spChg chg="add mod">
          <ac:chgData name="NGUYEN PHAM ANH THU" userId="baf72463-252b-4d5f-a6ca-5a6327a9888d" providerId="ADAL" clId="{5984CB5C-13B0-4404-9494-2F394BF05A9A}" dt="2022-08-01T15:28:40.763" v="4793" actId="164"/>
          <ac:spMkLst>
            <pc:docMk/>
            <pc:sldMk cId="1883268159" sldId="342"/>
            <ac:spMk id="3" creationId="{8B67FC98-3184-F715-2A58-260DA15BA586}"/>
          </ac:spMkLst>
        </pc:spChg>
        <pc:spChg chg="add mod">
          <ac:chgData name="NGUYEN PHAM ANH THU" userId="baf72463-252b-4d5f-a6ca-5a6327a9888d" providerId="ADAL" clId="{5984CB5C-13B0-4404-9494-2F394BF05A9A}" dt="2022-08-01T15:26:37.068" v="4692"/>
          <ac:spMkLst>
            <pc:docMk/>
            <pc:sldMk cId="1883268159" sldId="342"/>
            <ac:spMk id="8" creationId="{DFC10F85-42BD-B130-BA40-F5712FFECD78}"/>
          </ac:spMkLst>
        </pc:spChg>
        <pc:spChg chg="del mod">
          <ac:chgData name="NGUYEN PHAM ANH THU" userId="baf72463-252b-4d5f-a6ca-5a6327a9888d" providerId="ADAL" clId="{5984CB5C-13B0-4404-9494-2F394BF05A9A}" dt="2022-08-01T15:26:09.123" v="4689" actId="478"/>
          <ac:spMkLst>
            <pc:docMk/>
            <pc:sldMk cId="1883268159" sldId="342"/>
            <ac:spMk id="9" creationId="{8D193CC8-31AE-6CE5-2FB9-BDF6DE0D473E}"/>
          </ac:spMkLst>
        </pc:spChg>
        <pc:spChg chg="add mod ord">
          <ac:chgData name="NGUYEN PHAM ANH THU" userId="baf72463-252b-4d5f-a6ca-5a6327a9888d" providerId="ADAL" clId="{5984CB5C-13B0-4404-9494-2F394BF05A9A}" dt="2022-08-01T15:28:40.763" v="4793" actId="164"/>
          <ac:spMkLst>
            <pc:docMk/>
            <pc:sldMk cId="1883268159" sldId="342"/>
            <ac:spMk id="10" creationId="{81FB0B05-1005-CC43-A3ED-44550EEDFF91}"/>
          </ac:spMkLst>
        </pc:spChg>
        <pc:spChg chg="del mod">
          <ac:chgData name="NGUYEN PHAM ANH THU" userId="baf72463-252b-4d5f-a6ca-5a6327a9888d" providerId="ADAL" clId="{5984CB5C-13B0-4404-9494-2F394BF05A9A}" dt="2022-08-01T15:26:09.123" v="4689" actId="478"/>
          <ac:spMkLst>
            <pc:docMk/>
            <pc:sldMk cId="1883268159" sldId="342"/>
            <ac:spMk id="12" creationId="{31C7B953-5A8D-12F4-F870-D5B3E526C3D7}"/>
          </ac:spMkLst>
        </pc:spChg>
        <pc:spChg chg="mod">
          <ac:chgData name="NGUYEN PHAM ANH THU" userId="baf72463-252b-4d5f-a6ca-5a6327a9888d" providerId="ADAL" clId="{5984CB5C-13B0-4404-9494-2F394BF05A9A}" dt="2022-08-01T11:13:27.819" v="1226" actId="20577"/>
          <ac:spMkLst>
            <pc:docMk/>
            <pc:sldMk cId="1883268159" sldId="342"/>
            <ac:spMk id="15" creationId="{9521D54D-CF46-C187-3098-EE1807BD2F10}"/>
          </ac:spMkLst>
        </pc:spChg>
        <pc:spChg chg="del mod">
          <ac:chgData name="NGUYEN PHAM ANH THU" userId="baf72463-252b-4d5f-a6ca-5a6327a9888d" providerId="ADAL" clId="{5984CB5C-13B0-4404-9494-2F394BF05A9A}" dt="2022-08-01T15:26:09.123" v="4689" actId="478"/>
          <ac:spMkLst>
            <pc:docMk/>
            <pc:sldMk cId="1883268159" sldId="342"/>
            <ac:spMk id="17" creationId="{CE3AC56B-DBBE-2EF4-0DDB-0A9BC140D8D5}"/>
          </ac:spMkLst>
        </pc:spChg>
        <pc:grpChg chg="add mod">
          <ac:chgData name="NGUYEN PHAM ANH THU" userId="baf72463-252b-4d5f-a6ca-5a6327a9888d" providerId="ADAL" clId="{5984CB5C-13B0-4404-9494-2F394BF05A9A}" dt="2022-08-01T15:28:43.072" v="4794" actId="1076"/>
          <ac:grpSpMkLst>
            <pc:docMk/>
            <pc:sldMk cId="1883268159" sldId="342"/>
            <ac:grpSpMk id="4" creationId="{F57364EA-93DD-1AE3-3E02-7F421855B6B3}"/>
          </ac:grpSpMkLst>
        </pc:grpChg>
        <pc:grpChg chg="del mod">
          <ac:chgData name="NGUYEN PHAM ANH THU" userId="baf72463-252b-4d5f-a6ca-5a6327a9888d" providerId="ADAL" clId="{5984CB5C-13B0-4404-9494-2F394BF05A9A}" dt="2022-08-01T15:26:09.123" v="4689" actId="478"/>
          <ac:grpSpMkLst>
            <pc:docMk/>
            <pc:sldMk cId="1883268159" sldId="342"/>
            <ac:grpSpMk id="14" creationId="{80FC2AB5-4E30-C265-2A7B-5A9278D575BE}"/>
          </ac:grpSpMkLst>
        </pc:grpChg>
      </pc:sldChg>
      <pc:sldChg chg="modSp add del mod ord">
        <pc:chgData name="NGUYEN PHAM ANH THU" userId="baf72463-252b-4d5f-a6ca-5a6327a9888d" providerId="ADAL" clId="{5984CB5C-13B0-4404-9494-2F394BF05A9A}" dt="2022-08-01T15:28:46.967" v="4795" actId="47"/>
        <pc:sldMkLst>
          <pc:docMk/>
          <pc:sldMk cId="4242597034" sldId="343"/>
        </pc:sldMkLst>
        <pc:spChg chg="mod">
          <ac:chgData name="NGUYEN PHAM ANH THU" userId="baf72463-252b-4d5f-a6ca-5a6327a9888d" providerId="ADAL" clId="{5984CB5C-13B0-4404-9494-2F394BF05A9A}" dt="2022-08-01T11:14:26.342" v="1301" actId="1076"/>
          <ac:spMkLst>
            <pc:docMk/>
            <pc:sldMk cId="4242597034" sldId="343"/>
            <ac:spMk id="9" creationId="{8D193CC8-31AE-6CE5-2FB9-BDF6DE0D473E}"/>
          </ac:spMkLst>
        </pc:spChg>
        <pc:spChg chg="mod">
          <ac:chgData name="NGUYEN PHAM ANH THU" userId="baf72463-252b-4d5f-a6ca-5a6327a9888d" providerId="ADAL" clId="{5984CB5C-13B0-4404-9494-2F394BF05A9A}" dt="2022-08-01T11:14:58.039" v="1385" actId="404"/>
          <ac:spMkLst>
            <pc:docMk/>
            <pc:sldMk cId="4242597034" sldId="343"/>
            <ac:spMk id="12" creationId="{31C7B953-5A8D-12F4-F870-D5B3E526C3D7}"/>
          </ac:spMkLst>
        </pc:spChg>
        <pc:spChg chg="mod">
          <ac:chgData name="NGUYEN PHAM ANH THU" userId="baf72463-252b-4d5f-a6ca-5a6327a9888d" providerId="ADAL" clId="{5984CB5C-13B0-4404-9494-2F394BF05A9A}" dt="2022-08-01T11:15:24.951" v="1538" actId="14100"/>
          <ac:spMkLst>
            <pc:docMk/>
            <pc:sldMk cId="4242597034" sldId="343"/>
            <ac:spMk id="15" creationId="{9521D54D-CF46-C187-3098-EE1807BD2F10}"/>
          </ac:spMkLst>
        </pc:spChg>
        <pc:spChg chg="mod">
          <ac:chgData name="NGUYEN PHAM ANH THU" userId="baf72463-252b-4d5f-a6ca-5a6327a9888d" providerId="ADAL" clId="{5984CB5C-13B0-4404-9494-2F394BF05A9A}" dt="2022-08-01T11:16:51.578" v="1725" actId="20577"/>
          <ac:spMkLst>
            <pc:docMk/>
            <pc:sldMk cId="4242597034" sldId="343"/>
            <ac:spMk id="17" creationId="{CE3AC56B-DBBE-2EF4-0DDB-0A9BC140D8D5}"/>
          </ac:spMkLst>
        </pc:spChg>
      </pc:sldChg>
      <pc:sldChg chg="modSp add del mod">
        <pc:chgData name="NGUYEN PHAM ANH THU" userId="baf72463-252b-4d5f-a6ca-5a6327a9888d" providerId="ADAL" clId="{5984CB5C-13B0-4404-9494-2F394BF05A9A}" dt="2022-08-01T15:28:47.399" v="4796" actId="47"/>
        <pc:sldMkLst>
          <pc:docMk/>
          <pc:sldMk cId="621124723" sldId="344"/>
        </pc:sldMkLst>
        <pc:spChg chg="mod">
          <ac:chgData name="NGUYEN PHAM ANH THU" userId="baf72463-252b-4d5f-a6ca-5a6327a9888d" providerId="ADAL" clId="{5984CB5C-13B0-4404-9494-2F394BF05A9A}" dt="2022-08-01T11:15:55.768" v="1587" actId="1076"/>
          <ac:spMkLst>
            <pc:docMk/>
            <pc:sldMk cId="621124723" sldId="344"/>
            <ac:spMk id="9" creationId="{8D193CC8-31AE-6CE5-2FB9-BDF6DE0D473E}"/>
          </ac:spMkLst>
        </pc:spChg>
        <pc:spChg chg="mod">
          <ac:chgData name="NGUYEN PHAM ANH THU" userId="baf72463-252b-4d5f-a6ca-5a6327a9888d" providerId="ADAL" clId="{5984CB5C-13B0-4404-9494-2F394BF05A9A}" dt="2022-08-01T11:16:18.124" v="1645" actId="20577"/>
          <ac:spMkLst>
            <pc:docMk/>
            <pc:sldMk cId="621124723" sldId="344"/>
            <ac:spMk id="12" creationId="{31C7B953-5A8D-12F4-F870-D5B3E526C3D7}"/>
          </ac:spMkLst>
        </pc:spChg>
        <pc:spChg chg="mod">
          <ac:chgData name="NGUYEN PHAM ANH THU" userId="baf72463-252b-4d5f-a6ca-5a6327a9888d" providerId="ADAL" clId="{5984CB5C-13B0-4404-9494-2F394BF05A9A}" dt="2022-08-01T11:16:35.695" v="1721" actId="20577"/>
          <ac:spMkLst>
            <pc:docMk/>
            <pc:sldMk cId="621124723" sldId="344"/>
            <ac:spMk id="15" creationId="{9521D54D-CF46-C187-3098-EE1807BD2F10}"/>
          </ac:spMkLst>
        </pc:spChg>
        <pc:spChg chg="mod">
          <ac:chgData name="NGUYEN PHAM ANH THU" userId="baf72463-252b-4d5f-a6ca-5a6327a9888d" providerId="ADAL" clId="{5984CB5C-13B0-4404-9494-2F394BF05A9A}" dt="2022-08-01T11:16:49.416" v="1724" actId="20577"/>
          <ac:spMkLst>
            <pc:docMk/>
            <pc:sldMk cId="621124723" sldId="344"/>
            <ac:spMk id="17" creationId="{CE3AC56B-DBBE-2EF4-0DDB-0A9BC140D8D5}"/>
          </ac:spMkLst>
        </pc:spChg>
      </pc:sldChg>
      <pc:sldChg chg="modSp add mod or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3812767697" sldId="345"/>
        </pc:sldMkLst>
        <pc:spChg chg="mod">
          <ac:chgData name="NGUYEN PHAM ANH THU" userId="baf72463-252b-4d5f-a6ca-5a6327a9888d" providerId="ADAL" clId="{5984CB5C-13B0-4404-9494-2F394BF05A9A}" dt="2022-08-01T15:29:46.249" v="4888" actId="1076"/>
          <ac:spMkLst>
            <pc:docMk/>
            <pc:sldMk cId="3812767697" sldId="345"/>
            <ac:spMk id="7" creationId="{00E71F6B-55B0-470E-B961-5B8511D9F274}"/>
          </ac:spMkLst>
        </pc:spChg>
        <pc:picChg chg="mod">
          <ac:chgData name="NGUYEN PHAM ANH THU" userId="baf72463-252b-4d5f-a6ca-5a6327a9888d" providerId="ADAL" clId="{5984CB5C-13B0-4404-9494-2F394BF05A9A}" dt="2022-08-01T15:29:49.688" v="4890" actId="1076"/>
          <ac:picMkLst>
            <pc:docMk/>
            <pc:sldMk cId="3812767697" sldId="345"/>
            <ac:picMk id="4" creationId="{29B4A34C-1BD9-C6EC-0083-CBD65330F554}"/>
          </ac:picMkLst>
        </pc:picChg>
        <pc:picChg chg="mod">
          <ac:chgData name="NGUYEN PHAM ANH THU" userId="baf72463-252b-4d5f-a6ca-5a6327a9888d" providerId="ADAL" clId="{5984CB5C-13B0-4404-9494-2F394BF05A9A}" dt="2022-08-01T15:29:52.697" v="4891" actId="1076"/>
          <ac:picMkLst>
            <pc:docMk/>
            <pc:sldMk cId="3812767697" sldId="345"/>
            <ac:picMk id="6" creationId="{8F4CDECD-6F4A-47BD-A62C-1302C4363B14}"/>
          </ac:picMkLst>
        </pc:picChg>
      </pc:sldChg>
      <pc:sldChg chg="addSp delSp modSp add del mod ord delAnim modAnim">
        <pc:chgData name="NGUYEN PHAM ANH THU" userId="baf72463-252b-4d5f-a6ca-5a6327a9888d" providerId="ADAL" clId="{5984CB5C-13B0-4404-9494-2F394BF05A9A}" dt="2022-08-01T15:37:51.549" v="5178" actId="47"/>
        <pc:sldMkLst>
          <pc:docMk/>
          <pc:sldMk cId="4002692379" sldId="346"/>
        </pc:sldMkLst>
        <pc:spChg chg="add mod">
          <ac:chgData name="NGUYEN PHAM ANH THU" userId="baf72463-252b-4d5f-a6ca-5a6327a9888d" providerId="ADAL" clId="{5984CB5C-13B0-4404-9494-2F394BF05A9A}" dt="2022-08-01T11:27:19.155" v="2569" actId="403"/>
          <ac:spMkLst>
            <pc:docMk/>
            <pc:sldMk cId="4002692379" sldId="346"/>
            <ac:spMk id="4" creationId="{9619A349-408A-986E-BF9F-27CD88864052}"/>
          </ac:spMkLst>
        </pc:spChg>
        <pc:spChg chg="add mod ord">
          <ac:chgData name="NGUYEN PHAM ANH THU" userId="baf72463-252b-4d5f-a6ca-5a6327a9888d" providerId="ADAL" clId="{5984CB5C-13B0-4404-9494-2F394BF05A9A}" dt="2022-08-01T11:26:40.837" v="2565" actId="207"/>
          <ac:spMkLst>
            <pc:docMk/>
            <pc:sldMk cId="4002692379" sldId="346"/>
            <ac:spMk id="5" creationId="{7075E8D4-921A-85C3-AA92-CE47DE319CBF}"/>
          </ac:spMkLst>
        </pc:spChg>
        <pc:spChg chg="del">
          <ac:chgData name="NGUYEN PHAM ANH THU" userId="baf72463-252b-4d5f-a6ca-5a6327a9888d" providerId="ADAL" clId="{5984CB5C-13B0-4404-9494-2F394BF05A9A}" dt="2022-08-01T11:20:26.431" v="1791" actId="478"/>
          <ac:spMkLst>
            <pc:docMk/>
            <pc:sldMk cId="4002692379" sldId="346"/>
            <ac:spMk id="9" creationId="{8D193CC8-31AE-6CE5-2FB9-BDF6DE0D473E}"/>
          </ac:spMkLst>
        </pc:spChg>
        <pc:spChg chg="add mod">
          <ac:chgData name="NGUYEN PHAM ANH THU" userId="baf72463-252b-4d5f-a6ca-5a6327a9888d" providerId="ADAL" clId="{5984CB5C-13B0-4404-9494-2F394BF05A9A}" dt="2022-08-01T11:26:35.782" v="2563" actId="164"/>
          <ac:spMkLst>
            <pc:docMk/>
            <pc:sldMk cId="4002692379" sldId="346"/>
            <ac:spMk id="11" creationId="{CFE6005B-7529-1E97-EC4E-B9825598D6B0}"/>
          </ac:spMkLst>
        </pc:spChg>
        <pc:spChg chg="del">
          <ac:chgData name="NGUYEN PHAM ANH THU" userId="baf72463-252b-4d5f-a6ca-5a6327a9888d" providerId="ADAL" clId="{5984CB5C-13B0-4404-9494-2F394BF05A9A}" dt="2022-08-01T11:20:26.431" v="1791" actId="478"/>
          <ac:spMkLst>
            <pc:docMk/>
            <pc:sldMk cId="4002692379" sldId="346"/>
            <ac:spMk id="12" creationId="{31C7B953-5A8D-12F4-F870-D5B3E526C3D7}"/>
          </ac:spMkLst>
        </pc:spChg>
        <pc:spChg chg="add mod">
          <ac:chgData name="NGUYEN PHAM ANH THU" userId="baf72463-252b-4d5f-a6ca-5a6327a9888d" providerId="ADAL" clId="{5984CB5C-13B0-4404-9494-2F394BF05A9A}" dt="2022-08-01T11:26:35.782" v="2563" actId="164"/>
          <ac:spMkLst>
            <pc:docMk/>
            <pc:sldMk cId="4002692379" sldId="346"/>
            <ac:spMk id="13" creationId="{F9B30841-BC4B-5E8D-9D35-DBE07412D4B0}"/>
          </ac:spMkLst>
        </pc:spChg>
        <pc:spChg chg="del">
          <ac:chgData name="NGUYEN PHAM ANH THU" userId="baf72463-252b-4d5f-a6ca-5a6327a9888d" providerId="ADAL" clId="{5984CB5C-13B0-4404-9494-2F394BF05A9A}" dt="2022-08-01T11:20:26.431" v="1791" actId="478"/>
          <ac:spMkLst>
            <pc:docMk/>
            <pc:sldMk cId="4002692379" sldId="346"/>
            <ac:spMk id="17" creationId="{CE3AC56B-DBBE-2EF4-0DDB-0A9BC140D8D5}"/>
          </ac:spMkLst>
        </pc:spChg>
        <pc:spChg chg="add mod">
          <ac:chgData name="NGUYEN PHAM ANH THU" userId="baf72463-252b-4d5f-a6ca-5a6327a9888d" providerId="ADAL" clId="{5984CB5C-13B0-4404-9494-2F394BF05A9A}" dt="2022-08-01T11:26:35.782" v="2563" actId="164"/>
          <ac:spMkLst>
            <pc:docMk/>
            <pc:sldMk cId="4002692379" sldId="346"/>
            <ac:spMk id="18" creationId="{806EF3BE-CD89-030B-ABFD-245BBFB5A733}"/>
          </ac:spMkLst>
        </pc:spChg>
        <pc:spChg chg="add mod">
          <ac:chgData name="NGUYEN PHAM ANH THU" userId="baf72463-252b-4d5f-a6ca-5a6327a9888d" providerId="ADAL" clId="{5984CB5C-13B0-4404-9494-2F394BF05A9A}" dt="2022-08-01T11:26:35.782" v="2563" actId="164"/>
          <ac:spMkLst>
            <pc:docMk/>
            <pc:sldMk cId="4002692379" sldId="346"/>
            <ac:spMk id="19" creationId="{799D8619-F892-2D19-DD50-8A7CD55182DF}"/>
          </ac:spMkLst>
        </pc:spChg>
        <pc:spChg chg="add mod">
          <ac:chgData name="NGUYEN PHAM ANH THU" userId="baf72463-252b-4d5f-a6ca-5a6327a9888d" providerId="ADAL" clId="{5984CB5C-13B0-4404-9494-2F394BF05A9A}" dt="2022-08-01T11:26:35.782" v="2563" actId="164"/>
          <ac:spMkLst>
            <pc:docMk/>
            <pc:sldMk cId="4002692379" sldId="346"/>
            <ac:spMk id="20" creationId="{29627875-8EA7-BB7C-7D6C-F816C51AF11A}"/>
          </ac:spMkLst>
        </pc:spChg>
        <pc:spChg chg="mod">
          <ac:chgData name="NGUYEN PHAM ANH THU" userId="baf72463-252b-4d5f-a6ca-5a6327a9888d" providerId="ADAL" clId="{5984CB5C-13B0-4404-9494-2F394BF05A9A}" dt="2022-08-01T11:27:33.930" v="2680" actId="20577"/>
          <ac:spMkLst>
            <pc:docMk/>
            <pc:sldMk cId="4002692379" sldId="346"/>
            <ac:spMk id="22" creationId="{18D599BA-1C13-BB70-71E9-E579D4811B31}"/>
          </ac:spMkLst>
        </pc:spChg>
        <pc:grpChg chg="add del mod">
          <ac:chgData name="NGUYEN PHAM ANH THU" userId="baf72463-252b-4d5f-a6ca-5a6327a9888d" providerId="ADAL" clId="{5984CB5C-13B0-4404-9494-2F394BF05A9A}" dt="2022-08-01T15:31:15.108" v="4893" actId="478"/>
          <ac:grpSpMkLst>
            <pc:docMk/>
            <pc:sldMk cId="4002692379" sldId="346"/>
            <ac:grpSpMk id="6" creationId="{A33A899D-985C-1480-0B96-321AC13546D2}"/>
          </ac:grpSpMkLst>
        </pc:grpChg>
        <pc:grpChg chg="del">
          <ac:chgData name="NGUYEN PHAM ANH THU" userId="baf72463-252b-4d5f-a6ca-5a6327a9888d" providerId="ADAL" clId="{5984CB5C-13B0-4404-9494-2F394BF05A9A}" dt="2022-08-01T11:20:26.431" v="1791" actId="478"/>
          <ac:grpSpMkLst>
            <pc:docMk/>
            <pc:sldMk cId="4002692379" sldId="346"/>
            <ac:grpSpMk id="14" creationId="{80FC2AB5-4E30-C265-2A7B-5A9278D575BE}"/>
          </ac:grpSpMkLst>
        </pc:grpChg>
        <pc:grpChg chg="add del mod">
          <ac:chgData name="NGUYEN PHAM ANH THU" userId="baf72463-252b-4d5f-a6ca-5a6327a9888d" providerId="ADAL" clId="{5984CB5C-13B0-4404-9494-2F394BF05A9A}" dt="2022-08-01T15:30:12.034" v="4892" actId="478"/>
          <ac:grpSpMkLst>
            <pc:docMk/>
            <pc:sldMk cId="4002692379" sldId="346"/>
            <ac:grpSpMk id="21" creationId="{FAEE829E-1FA1-F3E1-CEF1-F2279146DBC8}"/>
          </ac:grpSpMkLst>
        </pc:grpChg>
        <pc:picChg chg="add del mod">
          <ac:chgData name="NGUYEN PHAM ANH THU" userId="baf72463-252b-4d5f-a6ca-5a6327a9888d" providerId="ADAL" clId="{5984CB5C-13B0-4404-9494-2F394BF05A9A}" dt="2022-08-01T11:23:22.849" v="2444" actId="478"/>
          <ac:picMkLst>
            <pc:docMk/>
            <pc:sldMk cId="4002692379" sldId="346"/>
            <ac:picMk id="3" creationId="{BD30A7D6-4523-E335-FE80-02C5DB2C4C88}"/>
          </ac:picMkLst>
        </pc:picChg>
        <pc:picChg chg="mod">
          <ac:chgData name="NGUYEN PHAM ANH THU" userId="baf72463-252b-4d5f-a6ca-5a6327a9888d" providerId="ADAL" clId="{5984CB5C-13B0-4404-9494-2F394BF05A9A}" dt="2022-08-01T11:27:13.704" v="2567"/>
          <ac:picMkLst>
            <pc:docMk/>
            <pc:sldMk cId="4002692379" sldId="346"/>
            <ac:picMk id="23" creationId="{18A36ACE-F00B-5E4E-BAB4-DC279007C744}"/>
          </ac:picMkLst>
        </pc:picChg>
      </pc:sldChg>
      <pc:sldChg chg="addSp delSp modSp add del mod">
        <pc:chgData name="NGUYEN PHAM ANH THU" userId="baf72463-252b-4d5f-a6ca-5a6327a9888d" providerId="ADAL" clId="{5984CB5C-13B0-4404-9494-2F394BF05A9A}" dt="2022-08-01T15:37:52.580" v="5179" actId="47"/>
        <pc:sldMkLst>
          <pc:docMk/>
          <pc:sldMk cId="726317158" sldId="347"/>
        </pc:sldMkLst>
        <pc:spChg chg="add mod">
          <ac:chgData name="NGUYEN PHAM ANH THU" userId="baf72463-252b-4d5f-a6ca-5a6327a9888d" providerId="ADAL" clId="{5984CB5C-13B0-4404-9494-2F394BF05A9A}" dt="2022-08-01T11:28:54.726" v="2907" actId="1076"/>
          <ac:spMkLst>
            <pc:docMk/>
            <pc:sldMk cId="726317158" sldId="347"/>
            <ac:spMk id="14" creationId="{55BB1449-F8A3-EBE8-0D3C-198480149342}"/>
          </ac:spMkLst>
        </pc:spChg>
        <pc:grpChg chg="del">
          <ac:chgData name="NGUYEN PHAM ANH THU" userId="baf72463-252b-4d5f-a6ca-5a6327a9888d" providerId="ADAL" clId="{5984CB5C-13B0-4404-9494-2F394BF05A9A}" dt="2022-08-01T11:27:57.353" v="2682" actId="478"/>
          <ac:grpSpMkLst>
            <pc:docMk/>
            <pc:sldMk cId="726317158" sldId="347"/>
            <ac:grpSpMk id="6" creationId="{A33A899D-985C-1480-0B96-321AC13546D2}"/>
          </ac:grpSpMkLst>
        </pc:grpChg>
        <pc:grpChg chg="mod">
          <ac:chgData name="NGUYEN PHAM ANH THU" userId="baf72463-252b-4d5f-a6ca-5a6327a9888d" providerId="ADAL" clId="{5984CB5C-13B0-4404-9494-2F394BF05A9A}" dt="2022-08-01T11:28:01.199" v="2683" actId="1076"/>
          <ac:grpSpMkLst>
            <pc:docMk/>
            <pc:sldMk cId="726317158" sldId="347"/>
            <ac:grpSpMk id="21" creationId="{FAEE829E-1FA1-F3E1-CEF1-F2279146DBC8}"/>
          </ac:grpSpMkLst>
        </pc:grpChg>
      </pc:sldChg>
      <pc:sldChg chg="addSp delSp modSp add mod ord modTransition delAnim modAnim">
        <pc:chgData name="NGUYEN PHAM ANH THU" userId="baf72463-252b-4d5f-a6ca-5a6327a9888d" providerId="ADAL" clId="{5984CB5C-13B0-4404-9494-2F394BF05A9A}" dt="2022-08-02T04:39:37.681" v="5363"/>
        <pc:sldMkLst>
          <pc:docMk/>
          <pc:sldMk cId="3429724552" sldId="348"/>
        </pc:sldMkLst>
        <pc:spChg chg="add mod">
          <ac:chgData name="NGUYEN PHAM ANH THU" userId="baf72463-252b-4d5f-a6ca-5a6327a9888d" providerId="ADAL" clId="{5984CB5C-13B0-4404-9494-2F394BF05A9A}" dt="2022-08-01T15:32:11.961" v="5073" actId="1076"/>
          <ac:spMkLst>
            <pc:docMk/>
            <pc:sldMk cId="3429724552" sldId="348"/>
            <ac:spMk id="14" creationId="{452BC431-144E-838C-A119-9EA05D586985}"/>
          </ac:spMkLst>
        </pc:spChg>
        <pc:grpChg chg="del mod">
          <ac:chgData name="NGUYEN PHAM ANH THU" userId="baf72463-252b-4d5f-a6ca-5a6327a9888d" providerId="ADAL" clId="{5984CB5C-13B0-4404-9494-2F394BF05A9A}" dt="2022-08-01T15:32:07.455" v="5071" actId="478"/>
          <ac:grpSpMkLst>
            <pc:docMk/>
            <pc:sldMk cId="3429724552" sldId="348"/>
            <ac:grpSpMk id="6" creationId="{A33A899D-985C-1480-0B96-321AC13546D2}"/>
          </ac:grpSpMkLst>
        </pc:grpChg>
        <pc:grpChg chg="del">
          <ac:chgData name="NGUYEN PHAM ANH THU" userId="baf72463-252b-4d5f-a6ca-5a6327a9888d" providerId="ADAL" clId="{5984CB5C-13B0-4404-9494-2F394BF05A9A}" dt="2022-08-01T11:30:07.179" v="2911" actId="478"/>
          <ac:grpSpMkLst>
            <pc:docMk/>
            <pc:sldMk cId="3429724552" sldId="348"/>
            <ac:grpSpMk id="21" creationId="{FAEE829E-1FA1-F3E1-CEF1-F2279146DBC8}"/>
          </ac:grpSpMkLst>
        </pc:grpChg>
        <pc:picChg chg="add mod">
          <ac:chgData name="NGUYEN PHAM ANH THU" userId="baf72463-252b-4d5f-a6ca-5a6327a9888d" providerId="ADAL" clId="{5984CB5C-13B0-4404-9494-2F394BF05A9A}" dt="2022-08-01T15:33:55.973" v="5076" actId="1440"/>
          <ac:picMkLst>
            <pc:docMk/>
            <pc:sldMk cId="3429724552" sldId="348"/>
            <ac:picMk id="7" creationId="{19DB9EC4-37FF-4619-AD98-70594786310E}"/>
          </ac:picMkLst>
        </pc:picChg>
        <pc:cxnChg chg="add del mod">
          <ac:chgData name="NGUYEN PHAM ANH THU" userId="baf72463-252b-4d5f-a6ca-5a6327a9888d" providerId="ADAL" clId="{5984CB5C-13B0-4404-9494-2F394BF05A9A}" dt="2022-08-01T15:32:08.962" v="5072" actId="478"/>
          <ac:cxnSpMkLst>
            <pc:docMk/>
            <pc:sldMk cId="3429724552" sldId="348"/>
            <ac:cxnSpMk id="3" creationId="{A12AA3A8-D08F-B88C-EB8E-791273D5F8A2}"/>
          </ac:cxnSpMkLst>
        </pc:cxnChg>
        <pc:cxnChg chg="add del mod">
          <ac:chgData name="NGUYEN PHAM ANH THU" userId="baf72463-252b-4d5f-a6ca-5a6327a9888d" providerId="ADAL" clId="{5984CB5C-13B0-4404-9494-2F394BF05A9A}" dt="2022-08-01T15:32:08.962" v="5072" actId="478"/>
          <ac:cxnSpMkLst>
            <pc:docMk/>
            <pc:sldMk cId="3429724552" sldId="348"/>
            <ac:cxnSpMk id="17" creationId="{64AEF46B-3DE0-1F3E-9111-756B7482165D}"/>
          </ac:cxnSpMkLst>
        </pc:cxnChg>
        <pc:cxnChg chg="add del mod">
          <ac:chgData name="NGUYEN PHAM ANH THU" userId="baf72463-252b-4d5f-a6ca-5a6327a9888d" providerId="ADAL" clId="{5984CB5C-13B0-4404-9494-2F394BF05A9A}" dt="2022-08-01T15:32:08.962" v="5072" actId="478"/>
          <ac:cxnSpMkLst>
            <pc:docMk/>
            <pc:sldMk cId="3429724552" sldId="348"/>
            <ac:cxnSpMk id="24" creationId="{6F983C88-10E8-DE76-1F96-35EC225F2829}"/>
          </ac:cxnSpMkLst>
        </pc:cxnChg>
        <pc:cxnChg chg="add del mod">
          <ac:chgData name="NGUYEN PHAM ANH THU" userId="baf72463-252b-4d5f-a6ca-5a6327a9888d" providerId="ADAL" clId="{5984CB5C-13B0-4404-9494-2F394BF05A9A}" dt="2022-08-01T15:32:08.962" v="5072" actId="478"/>
          <ac:cxnSpMkLst>
            <pc:docMk/>
            <pc:sldMk cId="3429724552" sldId="348"/>
            <ac:cxnSpMk id="25" creationId="{8DAEECCA-29C1-1B15-A3EA-CE411DE96DE0}"/>
          </ac:cxnSpMkLst>
        </pc:cxnChg>
      </pc:sldChg>
      <pc:sldChg chg="addSp delSp modSp add del mod">
        <pc:chgData name="NGUYEN PHAM ANH THU" userId="baf72463-252b-4d5f-a6ca-5a6327a9888d" providerId="ADAL" clId="{5984CB5C-13B0-4404-9494-2F394BF05A9A}" dt="2022-08-01T15:37:53.159" v="5180" actId="47"/>
        <pc:sldMkLst>
          <pc:docMk/>
          <pc:sldMk cId="1368533456" sldId="349"/>
        </pc:sldMkLst>
        <pc:spChg chg="mod">
          <ac:chgData name="NGUYEN PHAM ANH THU" userId="baf72463-252b-4d5f-a6ca-5a6327a9888d" providerId="ADAL" clId="{5984CB5C-13B0-4404-9494-2F394BF05A9A}" dt="2022-08-01T11:32:46.356" v="3101" actId="403"/>
          <ac:spMkLst>
            <pc:docMk/>
            <pc:sldMk cId="1368533456" sldId="349"/>
            <ac:spMk id="14" creationId="{452BC431-144E-838C-A119-9EA05D586985}"/>
          </ac:spMkLst>
        </pc:spChg>
        <pc:grpChg chg="del">
          <ac:chgData name="NGUYEN PHAM ANH THU" userId="baf72463-252b-4d5f-a6ca-5a6327a9888d" providerId="ADAL" clId="{5984CB5C-13B0-4404-9494-2F394BF05A9A}" dt="2022-08-01T11:32:23.028" v="3051" actId="478"/>
          <ac:grpSpMkLst>
            <pc:docMk/>
            <pc:sldMk cId="1368533456" sldId="349"/>
            <ac:grpSpMk id="6" creationId="{A33A899D-985C-1480-0B96-321AC13546D2}"/>
          </ac:grpSpMkLst>
        </pc:grpChg>
        <pc:picChg chg="add mod">
          <ac:chgData name="NGUYEN PHAM ANH THU" userId="baf72463-252b-4d5f-a6ca-5a6327a9888d" providerId="ADAL" clId="{5984CB5C-13B0-4404-9494-2F394BF05A9A}" dt="2022-08-01T11:33:57.809" v="3118" actId="1076"/>
          <ac:picMkLst>
            <pc:docMk/>
            <pc:sldMk cId="1368533456" sldId="349"/>
            <ac:picMk id="15" creationId="{8F839AA8-7262-9308-40DB-552F7574674D}"/>
          </ac:picMkLst>
        </pc:picChg>
        <pc:cxnChg chg="del">
          <ac:chgData name="NGUYEN PHAM ANH THU" userId="baf72463-252b-4d5f-a6ca-5a6327a9888d" providerId="ADAL" clId="{5984CB5C-13B0-4404-9494-2F394BF05A9A}" dt="2022-08-01T11:32:23.028" v="3051" actId="478"/>
          <ac:cxnSpMkLst>
            <pc:docMk/>
            <pc:sldMk cId="1368533456" sldId="349"/>
            <ac:cxnSpMk id="3" creationId="{A12AA3A8-D08F-B88C-EB8E-791273D5F8A2}"/>
          </ac:cxnSpMkLst>
        </pc:cxnChg>
        <pc:cxnChg chg="del">
          <ac:chgData name="NGUYEN PHAM ANH THU" userId="baf72463-252b-4d5f-a6ca-5a6327a9888d" providerId="ADAL" clId="{5984CB5C-13B0-4404-9494-2F394BF05A9A}" dt="2022-08-01T11:32:23.028" v="3051" actId="478"/>
          <ac:cxnSpMkLst>
            <pc:docMk/>
            <pc:sldMk cId="1368533456" sldId="349"/>
            <ac:cxnSpMk id="17" creationId="{64AEF46B-3DE0-1F3E-9111-756B7482165D}"/>
          </ac:cxnSpMkLst>
        </pc:cxnChg>
        <pc:cxnChg chg="del">
          <ac:chgData name="NGUYEN PHAM ANH THU" userId="baf72463-252b-4d5f-a6ca-5a6327a9888d" providerId="ADAL" clId="{5984CB5C-13B0-4404-9494-2F394BF05A9A}" dt="2022-08-01T11:32:23.028" v="3051" actId="478"/>
          <ac:cxnSpMkLst>
            <pc:docMk/>
            <pc:sldMk cId="1368533456" sldId="349"/>
            <ac:cxnSpMk id="24" creationId="{6F983C88-10E8-DE76-1F96-35EC225F2829}"/>
          </ac:cxnSpMkLst>
        </pc:cxnChg>
        <pc:cxnChg chg="del">
          <ac:chgData name="NGUYEN PHAM ANH THU" userId="baf72463-252b-4d5f-a6ca-5a6327a9888d" providerId="ADAL" clId="{5984CB5C-13B0-4404-9494-2F394BF05A9A}" dt="2022-08-01T11:32:23.028" v="3051" actId="478"/>
          <ac:cxnSpMkLst>
            <pc:docMk/>
            <pc:sldMk cId="1368533456" sldId="349"/>
            <ac:cxnSpMk id="25" creationId="{8DAEECCA-29C1-1B15-A3EA-CE411DE96DE0}"/>
          </ac:cxnSpMkLst>
        </pc:cxnChg>
      </pc:sldChg>
      <pc:sldChg chg="modSp add mod or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3945231433" sldId="350"/>
        </pc:sldMkLst>
        <pc:spChg chg="mod">
          <ac:chgData name="NGUYEN PHAM ANH THU" userId="baf72463-252b-4d5f-a6ca-5a6327a9888d" providerId="ADAL" clId="{5984CB5C-13B0-4404-9494-2F394BF05A9A}" dt="2022-08-01T15:38:01.842" v="5218" actId="403"/>
          <ac:spMkLst>
            <pc:docMk/>
            <pc:sldMk cId="3945231433" sldId="350"/>
            <ac:spMk id="7" creationId="{00E71F6B-55B0-470E-B961-5B8511D9F274}"/>
          </ac:spMkLst>
        </pc:spChg>
        <pc:picChg chg="mod">
          <ac:chgData name="NGUYEN PHAM ANH THU" userId="baf72463-252b-4d5f-a6ca-5a6327a9888d" providerId="ADAL" clId="{5984CB5C-13B0-4404-9494-2F394BF05A9A}" dt="2022-08-01T15:38:05.368" v="5219" actId="1076"/>
          <ac:picMkLst>
            <pc:docMk/>
            <pc:sldMk cId="3945231433" sldId="350"/>
            <ac:picMk id="6" creationId="{8F4CDECD-6F4A-47BD-A62C-1302C4363B14}"/>
          </ac:picMkLst>
        </pc:picChg>
      </pc:sldChg>
      <pc:sldChg chg="addSp delSp modSp add del mod">
        <pc:chgData name="NGUYEN PHAM ANH THU" userId="baf72463-252b-4d5f-a6ca-5a6327a9888d" providerId="ADAL" clId="{5984CB5C-13B0-4404-9494-2F394BF05A9A}" dt="2022-08-01T15:38:46.854" v="5252" actId="47"/>
        <pc:sldMkLst>
          <pc:docMk/>
          <pc:sldMk cId="1790507740" sldId="351"/>
        </pc:sldMkLst>
        <pc:spChg chg="del">
          <ac:chgData name="NGUYEN PHAM ANH THU" userId="baf72463-252b-4d5f-a6ca-5a6327a9888d" providerId="ADAL" clId="{5984CB5C-13B0-4404-9494-2F394BF05A9A}" dt="2022-08-01T11:58:50.320" v="3465" actId="478"/>
          <ac:spMkLst>
            <pc:docMk/>
            <pc:sldMk cId="1790507740" sldId="351"/>
            <ac:spMk id="3" creationId="{BB75968A-E458-F596-9F89-637B76102719}"/>
          </ac:spMkLst>
        </pc:spChg>
        <pc:spChg chg="mod">
          <ac:chgData name="NGUYEN PHAM ANH THU" userId="baf72463-252b-4d5f-a6ca-5a6327a9888d" providerId="ADAL" clId="{5984CB5C-13B0-4404-9494-2F394BF05A9A}" dt="2022-08-01T11:59:03.553" v="3516" actId="1076"/>
          <ac:spMkLst>
            <pc:docMk/>
            <pc:sldMk cId="1790507740" sldId="351"/>
            <ac:spMk id="12" creationId="{BB7B323A-142D-82B2-6E7A-9B148821E11F}"/>
          </ac:spMkLst>
        </pc:spChg>
        <pc:spChg chg="del">
          <ac:chgData name="NGUYEN PHAM ANH THU" userId="baf72463-252b-4d5f-a6ca-5a6327a9888d" providerId="ADAL" clId="{5984CB5C-13B0-4404-9494-2F394BF05A9A}" dt="2022-08-01T11:58:50.320" v="3465" actId="478"/>
          <ac:spMkLst>
            <pc:docMk/>
            <pc:sldMk cId="1790507740" sldId="351"/>
            <ac:spMk id="14" creationId="{C51BB572-CCA5-C6B3-8A55-0CC11D320B93}"/>
          </ac:spMkLst>
        </pc:spChg>
        <pc:spChg chg="del">
          <ac:chgData name="NGUYEN PHAM ANH THU" userId="baf72463-252b-4d5f-a6ca-5a6327a9888d" providerId="ADAL" clId="{5984CB5C-13B0-4404-9494-2F394BF05A9A}" dt="2022-08-01T11:58:50.320" v="3465" actId="478"/>
          <ac:spMkLst>
            <pc:docMk/>
            <pc:sldMk cId="1790507740" sldId="351"/>
            <ac:spMk id="15" creationId="{A4A13B00-9418-849E-76C2-D97850FF43EC}"/>
          </ac:spMkLst>
        </pc:spChg>
        <pc:spChg chg="del">
          <ac:chgData name="NGUYEN PHAM ANH THU" userId="baf72463-252b-4d5f-a6ca-5a6327a9888d" providerId="ADAL" clId="{5984CB5C-13B0-4404-9494-2F394BF05A9A}" dt="2022-08-01T11:58:50.320" v="3465" actId="478"/>
          <ac:spMkLst>
            <pc:docMk/>
            <pc:sldMk cId="1790507740" sldId="351"/>
            <ac:spMk id="16" creationId="{9066A9B7-69DF-B0B8-6F87-61C3714EDD48}"/>
          </ac:spMkLst>
        </pc:spChg>
        <pc:spChg chg="mod">
          <ac:chgData name="NGUYEN PHAM ANH THU" userId="baf72463-252b-4d5f-a6ca-5a6327a9888d" providerId="ADAL" clId="{5984CB5C-13B0-4404-9494-2F394BF05A9A}" dt="2022-08-01T11:59:06.050" v="3517" actId="1076"/>
          <ac:spMkLst>
            <pc:docMk/>
            <pc:sldMk cId="1790507740" sldId="351"/>
            <ac:spMk id="17" creationId="{A0E32AB7-61F1-DEC7-F6A5-47A1EE4E1F80}"/>
          </ac:spMkLst>
        </pc:spChg>
        <pc:spChg chg="mod">
          <ac:chgData name="NGUYEN PHAM ANH THU" userId="baf72463-252b-4d5f-a6ca-5a6327a9888d" providerId="ADAL" clId="{5984CB5C-13B0-4404-9494-2F394BF05A9A}" dt="2022-08-01T11:59:17.210" v="3522" actId="1076"/>
          <ac:spMkLst>
            <pc:docMk/>
            <pc:sldMk cId="1790507740" sldId="351"/>
            <ac:spMk id="18" creationId="{AE499869-D1A5-B808-2ADE-4948393817A1}"/>
          </ac:spMkLst>
        </pc:spChg>
        <pc:spChg chg="mod">
          <ac:chgData name="NGUYEN PHAM ANH THU" userId="baf72463-252b-4d5f-a6ca-5a6327a9888d" providerId="ADAL" clId="{5984CB5C-13B0-4404-9494-2F394BF05A9A}" dt="2022-08-01T11:59:14.723" v="3521" actId="1076"/>
          <ac:spMkLst>
            <pc:docMk/>
            <pc:sldMk cId="1790507740" sldId="351"/>
            <ac:spMk id="19" creationId="{8D473EC6-8527-F047-9A5C-1AD37174D116}"/>
          </ac:spMkLst>
        </pc:spChg>
        <pc:spChg chg="mod">
          <ac:chgData name="NGUYEN PHAM ANH THU" userId="baf72463-252b-4d5f-a6ca-5a6327a9888d" providerId="ADAL" clId="{5984CB5C-13B0-4404-9494-2F394BF05A9A}" dt="2022-08-01T11:59:23.421" v="3523" actId="1076"/>
          <ac:spMkLst>
            <pc:docMk/>
            <pc:sldMk cId="1790507740" sldId="351"/>
            <ac:spMk id="20" creationId="{26032965-C9EA-96FA-96B9-A589B938B712}"/>
          </ac:spMkLst>
        </pc:spChg>
        <pc:picChg chg="add mod">
          <ac:chgData name="NGUYEN PHAM ANH THU" userId="baf72463-252b-4d5f-a6ca-5a6327a9888d" providerId="ADAL" clId="{5984CB5C-13B0-4404-9494-2F394BF05A9A}" dt="2022-08-01T11:59:46.671" v="3568" actId="1038"/>
          <ac:picMkLst>
            <pc:docMk/>
            <pc:sldMk cId="1790507740" sldId="351"/>
            <ac:picMk id="24" creationId="{3849B4E4-E9FC-4E81-4067-FBE39BDB2CEA}"/>
          </ac:picMkLst>
        </pc:picChg>
        <pc:cxnChg chg="del">
          <ac:chgData name="NGUYEN PHAM ANH THU" userId="baf72463-252b-4d5f-a6ca-5a6327a9888d" providerId="ADAL" clId="{5984CB5C-13B0-4404-9494-2F394BF05A9A}" dt="2022-08-01T11:58:50.320" v="3465" actId="478"/>
          <ac:cxnSpMkLst>
            <pc:docMk/>
            <pc:sldMk cId="1790507740" sldId="351"/>
            <ac:cxnSpMk id="5" creationId="{7A035F34-2669-0D05-0242-A02084AF4AB1}"/>
          </ac:cxnSpMkLst>
        </pc:cxnChg>
        <pc:cxnChg chg="del">
          <ac:chgData name="NGUYEN PHAM ANH THU" userId="baf72463-252b-4d5f-a6ca-5a6327a9888d" providerId="ADAL" clId="{5984CB5C-13B0-4404-9494-2F394BF05A9A}" dt="2022-08-01T11:58:50.320" v="3465" actId="478"/>
          <ac:cxnSpMkLst>
            <pc:docMk/>
            <pc:sldMk cId="1790507740" sldId="351"/>
            <ac:cxnSpMk id="21" creationId="{1A211717-43BC-D04B-6ED6-DC9528B3BD5E}"/>
          </ac:cxnSpMkLst>
        </pc:cxnChg>
        <pc:cxnChg chg="del">
          <ac:chgData name="NGUYEN PHAM ANH THU" userId="baf72463-252b-4d5f-a6ca-5a6327a9888d" providerId="ADAL" clId="{5984CB5C-13B0-4404-9494-2F394BF05A9A}" dt="2022-08-01T11:58:50.320" v="3465" actId="478"/>
          <ac:cxnSpMkLst>
            <pc:docMk/>
            <pc:sldMk cId="1790507740" sldId="351"/>
            <ac:cxnSpMk id="22" creationId="{2D2AB7A0-0F79-7E2B-8DB1-2E177071AF68}"/>
          </ac:cxnSpMkLst>
        </pc:cxnChg>
        <pc:cxnChg chg="del">
          <ac:chgData name="NGUYEN PHAM ANH THU" userId="baf72463-252b-4d5f-a6ca-5a6327a9888d" providerId="ADAL" clId="{5984CB5C-13B0-4404-9494-2F394BF05A9A}" dt="2022-08-01T11:58:50.320" v="3465" actId="478"/>
          <ac:cxnSpMkLst>
            <pc:docMk/>
            <pc:sldMk cId="1790507740" sldId="351"/>
            <ac:cxnSpMk id="23" creationId="{B775755B-7120-47E0-39A8-9436829B6639}"/>
          </ac:cxnSpMkLst>
        </pc:cxnChg>
      </pc:sldChg>
      <pc:sldChg chg="modSp add del mod ord">
        <pc:chgData name="NGUYEN PHAM ANH THU" userId="baf72463-252b-4d5f-a6ca-5a6327a9888d" providerId="ADAL" clId="{5984CB5C-13B0-4404-9494-2F394BF05A9A}" dt="2022-08-01T15:38:49.499" v="5253" actId="47"/>
        <pc:sldMkLst>
          <pc:docMk/>
          <pc:sldMk cId="1148279673" sldId="352"/>
        </pc:sldMkLst>
        <pc:spChg chg="mod">
          <ac:chgData name="NGUYEN PHAM ANH THU" userId="baf72463-252b-4d5f-a6ca-5a6327a9888d" providerId="ADAL" clId="{5984CB5C-13B0-4404-9494-2F394BF05A9A}" dt="2022-08-01T12:04:08.307" v="3632" actId="1076"/>
          <ac:spMkLst>
            <pc:docMk/>
            <pc:sldMk cId="1148279673" sldId="352"/>
            <ac:spMk id="7" creationId="{00E71F6B-55B0-470E-B961-5B8511D9F274}"/>
          </ac:spMkLst>
        </pc:spChg>
        <pc:picChg chg="mod">
          <ac:chgData name="NGUYEN PHAM ANH THU" userId="baf72463-252b-4d5f-a6ca-5a6327a9888d" providerId="ADAL" clId="{5984CB5C-13B0-4404-9494-2F394BF05A9A}" dt="2022-08-01T12:04:10.498" v="3633" actId="1076"/>
          <ac:picMkLst>
            <pc:docMk/>
            <pc:sldMk cId="1148279673" sldId="352"/>
            <ac:picMk id="6" creationId="{8F4CDECD-6F4A-47BD-A62C-1302C4363B14}"/>
          </ac:picMkLst>
        </pc:picChg>
      </pc:sldChg>
      <pc:sldChg chg="addSp delSp modSp add mo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3084268061" sldId="353"/>
        </pc:sldMkLst>
        <pc:spChg chg="mod">
          <ac:chgData name="NGUYEN PHAM ANH THU" userId="baf72463-252b-4d5f-a6ca-5a6327a9888d" providerId="ADAL" clId="{5984CB5C-13B0-4404-9494-2F394BF05A9A}" dt="2022-08-01T15:20:08.537" v="4525" actId="20577"/>
          <ac:spMkLst>
            <pc:docMk/>
            <pc:sldMk cId="3084268061" sldId="353"/>
            <ac:spMk id="11" creationId="{A8A852A2-12DA-CEE7-59CB-756109467507}"/>
          </ac:spMkLst>
        </pc:spChg>
        <pc:grpChg chg="mod">
          <ac:chgData name="NGUYEN PHAM ANH THU" userId="baf72463-252b-4d5f-a6ca-5a6327a9888d" providerId="ADAL" clId="{5984CB5C-13B0-4404-9494-2F394BF05A9A}" dt="2022-08-01T15:19:59.185" v="4522" actId="1076"/>
          <ac:grpSpMkLst>
            <pc:docMk/>
            <pc:sldMk cId="3084268061" sldId="353"/>
            <ac:grpSpMk id="10" creationId="{96D8AD4F-4CB1-2041-296D-8778CA89C7D0}"/>
          </ac:grpSpMkLst>
        </pc:grpChg>
        <pc:picChg chg="del">
          <ac:chgData name="NGUYEN PHAM ANH THU" userId="baf72463-252b-4d5f-a6ca-5a6327a9888d" providerId="ADAL" clId="{5984CB5C-13B0-4404-9494-2F394BF05A9A}" dt="2022-08-01T15:19:41.152" v="4479" actId="478"/>
          <ac:picMkLst>
            <pc:docMk/>
            <pc:sldMk cId="3084268061" sldId="353"/>
            <ac:picMk id="3" creationId="{BE183D05-8D80-C6A7-633B-86D02414BF46}"/>
          </ac:picMkLst>
        </pc:picChg>
        <pc:picChg chg="add mod">
          <ac:chgData name="NGUYEN PHAM ANH THU" userId="baf72463-252b-4d5f-a6ca-5a6327a9888d" providerId="ADAL" clId="{5984CB5C-13B0-4404-9494-2F394BF05A9A}" dt="2022-08-01T15:19:48.066" v="4483" actId="1076"/>
          <ac:picMkLst>
            <pc:docMk/>
            <pc:sldMk cId="3084268061" sldId="353"/>
            <ac:picMk id="4" creationId="{81EBCC79-71CD-B9B1-10D2-5B275472D0C4}"/>
          </ac:picMkLst>
        </pc:picChg>
      </pc:sldChg>
      <pc:sldChg chg="addSp delSp modSp add mod modTransition modAnim">
        <pc:chgData name="NGUYEN PHAM ANH THU" userId="baf72463-252b-4d5f-a6ca-5a6327a9888d" providerId="ADAL" clId="{5984CB5C-13B0-4404-9494-2F394BF05A9A}" dt="2022-08-02T04:39:37.681" v="5363"/>
        <pc:sldMkLst>
          <pc:docMk/>
          <pc:sldMk cId="1334345359" sldId="354"/>
        </pc:sldMkLst>
        <pc:spChg chg="add mod">
          <ac:chgData name="NGUYEN PHAM ANH THU" userId="baf72463-252b-4d5f-a6ca-5a6327a9888d" providerId="ADAL" clId="{5984CB5C-13B0-4404-9494-2F394BF05A9A}" dt="2022-08-02T04:04:48.669" v="5309" actId="164"/>
          <ac:spMkLst>
            <pc:docMk/>
            <pc:sldMk cId="1334345359" sldId="354"/>
            <ac:spMk id="3" creationId="{3CDBF60A-09A5-88CC-C95D-72AEF89943C3}"/>
          </ac:spMkLst>
        </pc:spChg>
        <pc:spChg chg="mod topLvl">
          <ac:chgData name="NGUYEN PHAM ANH THU" userId="baf72463-252b-4d5f-a6ca-5a6327a9888d" providerId="ADAL" clId="{5984CB5C-13B0-4404-9494-2F394BF05A9A}" dt="2022-08-02T04:04:48.669" v="5309" actId="164"/>
          <ac:spMkLst>
            <pc:docMk/>
            <pc:sldMk cId="1334345359" sldId="354"/>
            <ac:spMk id="5" creationId="{B42831DD-C562-FF36-1DB5-6D877A437803}"/>
          </ac:spMkLst>
        </pc:spChg>
        <pc:spChg chg="del mod topLvl">
          <ac:chgData name="NGUYEN PHAM ANH THU" userId="baf72463-252b-4d5f-a6ca-5a6327a9888d" providerId="ADAL" clId="{5984CB5C-13B0-4404-9494-2F394BF05A9A}" dt="2022-08-01T15:35:11.551" v="5102" actId="478"/>
          <ac:spMkLst>
            <pc:docMk/>
            <pc:sldMk cId="1334345359" sldId="354"/>
            <ac:spMk id="6" creationId="{1930E18E-7637-EFAE-8EF9-A53B20ED92B3}"/>
          </ac:spMkLst>
        </pc:spChg>
        <pc:spChg chg="add del">
          <ac:chgData name="NGUYEN PHAM ANH THU" userId="baf72463-252b-4d5f-a6ca-5a6327a9888d" providerId="ADAL" clId="{5984CB5C-13B0-4404-9494-2F394BF05A9A}" dt="2022-08-01T15:34:29.168" v="5081" actId="478"/>
          <ac:spMkLst>
            <pc:docMk/>
            <pc:sldMk cId="1334345359" sldId="354"/>
            <ac:spMk id="8" creationId="{2B49E6BC-A5E0-4DAA-6892-99CB7DEBDEF9}"/>
          </ac:spMkLst>
        </pc:spChg>
        <pc:spChg chg="mod">
          <ac:chgData name="NGUYEN PHAM ANH THU" userId="baf72463-252b-4d5f-a6ca-5a6327a9888d" providerId="ADAL" clId="{5984CB5C-13B0-4404-9494-2F394BF05A9A}" dt="2022-08-01T15:36:06.911" v="5116" actId="1076"/>
          <ac:spMkLst>
            <pc:docMk/>
            <pc:sldMk cId="1334345359" sldId="354"/>
            <ac:spMk id="14" creationId="{452BC431-144E-838C-A119-9EA05D586985}"/>
          </ac:spMkLst>
        </pc:spChg>
        <pc:grpChg chg="add mod">
          <ac:chgData name="NGUYEN PHAM ANH THU" userId="baf72463-252b-4d5f-a6ca-5a6327a9888d" providerId="ADAL" clId="{5984CB5C-13B0-4404-9494-2F394BF05A9A}" dt="2022-08-02T04:04:48.669" v="5309" actId="164"/>
          <ac:grpSpMkLst>
            <pc:docMk/>
            <pc:sldMk cId="1334345359" sldId="354"/>
            <ac:grpSpMk id="2" creationId="{A1B4B1FB-A55B-116B-E170-8EE4F79FD0F0}"/>
          </ac:grpSpMkLst>
        </pc:grpChg>
        <pc:grpChg chg="add del mod">
          <ac:chgData name="NGUYEN PHAM ANH THU" userId="baf72463-252b-4d5f-a6ca-5a6327a9888d" providerId="ADAL" clId="{5984CB5C-13B0-4404-9494-2F394BF05A9A}" dt="2022-08-01T15:34:31.984" v="5082" actId="165"/>
          <ac:grpSpMkLst>
            <pc:docMk/>
            <pc:sldMk cId="1334345359" sldId="354"/>
            <ac:grpSpMk id="4" creationId="{D276DEAE-E790-217A-BB47-D017E1D34569}"/>
          </ac:grpSpMkLst>
        </pc:grpChg>
        <pc:picChg chg="del">
          <ac:chgData name="NGUYEN PHAM ANH THU" userId="baf72463-252b-4d5f-a6ca-5a6327a9888d" providerId="ADAL" clId="{5984CB5C-13B0-4404-9494-2F394BF05A9A}" dt="2022-08-01T15:34:16.593" v="5078" actId="478"/>
          <ac:picMkLst>
            <pc:docMk/>
            <pc:sldMk cId="1334345359" sldId="354"/>
            <ac:picMk id="7" creationId="{19DB9EC4-37FF-4619-AD98-70594786310E}"/>
          </ac:picMkLst>
        </pc:picChg>
      </pc:sldChg>
      <pc:sldChg chg="addSp delSp modSp new mod modTransition">
        <pc:chgData name="NGUYEN PHAM ANH THU" userId="baf72463-252b-4d5f-a6ca-5a6327a9888d" providerId="ADAL" clId="{5984CB5C-13B0-4404-9494-2F394BF05A9A}" dt="2022-08-02T04:39:37.681" v="5363"/>
        <pc:sldMkLst>
          <pc:docMk/>
          <pc:sldMk cId="1292299936" sldId="355"/>
        </pc:sldMkLst>
        <pc:spChg chg="del">
          <ac:chgData name="NGUYEN PHAM ANH THU" userId="baf72463-252b-4d5f-a6ca-5a6327a9888d" providerId="ADAL" clId="{5984CB5C-13B0-4404-9494-2F394BF05A9A}" dt="2022-08-02T04:37:43.276" v="5342" actId="478"/>
          <ac:spMkLst>
            <pc:docMk/>
            <pc:sldMk cId="1292299936" sldId="355"/>
            <ac:spMk id="2" creationId="{1060F2D4-70EE-F3FE-EE74-368FBFAB94C5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3" creationId="{CDAA8C59-C11A-8BB3-F497-035EFB217D67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5" creationId="{87DC53FA-7595-DA0C-0BA3-BC972FCAAD38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7" creationId="{97F517B4-44E7-6DFC-E824-E23737A219B1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9" creationId="{6D812625-0D52-3E4B-1983-35196294FF8C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11" creationId="{00F214DD-6F4D-EDF9-A78F-4B20EE942F74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14" creationId="{AB2C7E8E-FA10-85FE-65B8-13A96F63A364}"/>
          </ac:spMkLst>
        </pc:spChg>
        <pc:spChg chg="add mod">
          <ac:chgData name="NGUYEN PHAM ANH THU" userId="baf72463-252b-4d5f-a6ca-5a6327a9888d" providerId="ADAL" clId="{5984CB5C-13B0-4404-9494-2F394BF05A9A}" dt="2022-08-02T04:37:43.642" v="5343"/>
          <ac:spMkLst>
            <pc:docMk/>
            <pc:sldMk cId="1292299936" sldId="355"/>
            <ac:spMk id="15" creationId="{414BCE5A-6CE5-CABC-CCBC-A3BACD32380C}"/>
          </ac:spMkLst>
        </pc:spChg>
        <pc:grpChg chg="add mod">
          <ac:chgData name="NGUYEN PHAM ANH THU" userId="baf72463-252b-4d5f-a6ca-5a6327a9888d" providerId="ADAL" clId="{5984CB5C-13B0-4404-9494-2F394BF05A9A}" dt="2022-08-02T04:37:43.642" v="5343"/>
          <ac:grpSpMkLst>
            <pc:docMk/>
            <pc:sldMk cId="1292299936" sldId="355"/>
            <ac:grpSpMk id="4" creationId="{0F8C1C51-FD86-2479-427D-E81C7810EE28}"/>
          </ac:grpSpMkLst>
        </pc:grpChg>
        <pc:picChg chg="add mod">
          <ac:chgData name="NGUYEN PHAM ANH THU" userId="baf72463-252b-4d5f-a6ca-5a6327a9888d" providerId="ADAL" clId="{5984CB5C-13B0-4404-9494-2F394BF05A9A}" dt="2022-08-02T04:37:43.642" v="5343"/>
          <ac:picMkLst>
            <pc:docMk/>
            <pc:sldMk cId="1292299936" sldId="355"/>
            <ac:picMk id="6" creationId="{5CDE677C-7E0B-D556-F13C-AD27B7899D62}"/>
          </ac:picMkLst>
        </pc:picChg>
        <pc:picChg chg="add mod">
          <ac:chgData name="NGUYEN PHAM ANH THU" userId="baf72463-252b-4d5f-a6ca-5a6327a9888d" providerId="ADAL" clId="{5984CB5C-13B0-4404-9494-2F394BF05A9A}" dt="2022-08-02T04:37:43.642" v="5343"/>
          <ac:picMkLst>
            <pc:docMk/>
            <pc:sldMk cId="1292299936" sldId="355"/>
            <ac:picMk id="8" creationId="{B7274259-63A6-5108-24F4-87CB383BEAB3}"/>
          </ac:picMkLst>
        </pc:picChg>
        <pc:picChg chg="add mod">
          <ac:chgData name="NGUYEN PHAM ANH THU" userId="baf72463-252b-4d5f-a6ca-5a6327a9888d" providerId="ADAL" clId="{5984CB5C-13B0-4404-9494-2F394BF05A9A}" dt="2022-08-02T04:37:43.642" v="5343"/>
          <ac:picMkLst>
            <pc:docMk/>
            <pc:sldMk cId="1292299936" sldId="355"/>
            <ac:picMk id="10" creationId="{446CF7A2-2C8C-42A6-D8D8-9B64F490F851}"/>
          </ac:picMkLst>
        </pc:picChg>
        <pc:picChg chg="add mod">
          <ac:chgData name="NGUYEN PHAM ANH THU" userId="baf72463-252b-4d5f-a6ca-5a6327a9888d" providerId="ADAL" clId="{5984CB5C-13B0-4404-9494-2F394BF05A9A}" dt="2022-08-02T04:37:43.642" v="5343"/>
          <ac:picMkLst>
            <pc:docMk/>
            <pc:sldMk cId="1292299936" sldId="355"/>
            <ac:picMk id="12" creationId="{8403E358-EFF7-F72D-6E43-BABACC64D009}"/>
          </ac:picMkLst>
        </pc:picChg>
        <pc:picChg chg="add mod">
          <ac:chgData name="NGUYEN PHAM ANH THU" userId="baf72463-252b-4d5f-a6ca-5a6327a9888d" providerId="ADAL" clId="{5984CB5C-13B0-4404-9494-2F394BF05A9A}" dt="2022-08-02T04:37:43.642" v="5343"/>
          <ac:picMkLst>
            <pc:docMk/>
            <pc:sldMk cId="1292299936" sldId="355"/>
            <ac:picMk id="13" creationId="{055743BB-526E-310E-2112-B0E1EE4F02B2}"/>
          </ac:picMkLst>
        </pc:picChg>
      </pc:sldChg>
      <pc:sldMasterChg chg="addSp modSp modTransition modSldLayout">
        <pc:chgData name="NGUYEN PHAM ANH THU" userId="baf72463-252b-4d5f-a6ca-5a6327a9888d" providerId="ADAL" clId="{5984CB5C-13B0-4404-9494-2F394BF05A9A}" dt="2022-08-02T04:39:56.965" v="5370"/>
        <pc:sldMasterMkLst>
          <pc:docMk/>
          <pc:sldMasterMk cId="576920161" sldId="2147483660"/>
        </pc:sldMasterMkLst>
        <pc:picChg chg="add mod">
          <ac:chgData name="NGUYEN PHAM ANH THU" userId="baf72463-252b-4d5f-a6ca-5a6327a9888d" providerId="ADAL" clId="{5984CB5C-13B0-4404-9494-2F394BF05A9A}" dt="2022-08-02T04:39:56.965" v="5370"/>
          <ac:picMkLst>
            <pc:docMk/>
            <pc:sldMasterMk cId="576920161" sldId="2147483660"/>
            <ac:picMk id="7" creationId="{92763274-6F64-4581-89BA-249403A59872}"/>
          </ac:picMkLst>
        </pc:picChg>
        <pc:sldLayoutChg chg="addSp delSp modSp mod modTransition">
          <pc:chgData name="NGUYEN PHAM ANH THU" userId="baf72463-252b-4d5f-a6ca-5a6327a9888d" providerId="ADAL" clId="{5984CB5C-13B0-4404-9494-2F394BF05A9A}" dt="2022-08-02T04:39:55.659" v="5369" actId="478"/>
          <pc:sldLayoutMkLst>
            <pc:docMk/>
            <pc:sldMasterMk cId="576920161" sldId="2147483660"/>
            <pc:sldLayoutMk cId="4099102321" sldId="2147483661"/>
          </pc:sldLayoutMkLst>
          <pc:picChg chg="add del mod">
            <ac:chgData name="NGUYEN PHAM ANH THU" userId="baf72463-252b-4d5f-a6ca-5a6327a9888d" providerId="ADAL" clId="{5984CB5C-13B0-4404-9494-2F394BF05A9A}" dt="2022-08-02T04:39:55.659" v="5369" actId="478"/>
            <ac:picMkLst>
              <pc:docMk/>
              <pc:sldMasterMk cId="576920161" sldId="2147483660"/>
              <pc:sldLayoutMk cId="4099102321" sldId="2147483661"/>
              <ac:picMk id="3" creationId="{23291A2A-B3E9-7A10-5B94-FD55EA3B7044}"/>
            </ac:picMkLst>
          </pc:picChg>
        </pc:sldLayoutChg>
        <pc:sldLayoutChg chg="modTransition">
          <pc:chgData name="NGUYEN PHAM ANH THU" userId="baf72463-252b-4d5f-a6ca-5a6327a9888d" providerId="ADAL" clId="{5984CB5C-13B0-4404-9494-2F394BF05A9A}" dt="2022-08-02T04:39:37.681" v="5363"/>
          <pc:sldLayoutMkLst>
            <pc:docMk/>
            <pc:sldMasterMk cId="576920161" sldId="2147483660"/>
            <pc:sldLayoutMk cId="153002482" sldId="2147483662"/>
          </pc:sldLayoutMkLst>
        </pc:sldLayoutChg>
        <pc:sldLayoutChg chg="modTransition">
          <pc:chgData name="NGUYEN PHAM ANH THU" userId="baf72463-252b-4d5f-a6ca-5a6327a9888d" providerId="ADAL" clId="{5984CB5C-13B0-4404-9494-2F394BF05A9A}" dt="2022-08-02T04:39:37.681" v="5363"/>
          <pc:sldLayoutMkLst>
            <pc:docMk/>
            <pc:sldMasterMk cId="576920161" sldId="2147483660"/>
            <pc:sldLayoutMk cId="1768930116" sldId="2147483663"/>
          </pc:sldLayoutMkLst>
        </pc:sldLayoutChg>
        <pc:sldLayoutChg chg="modTransition">
          <pc:chgData name="NGUYEN PHAM ANH THU" userId="baf72463-252b-4d5f-a6ca-5a6327a9888d" providerId="ADAL" clId="{5984CB5C-13B0-4404-9494-2F394BF05A9A}" dt="2022-08-02T04:39:37.681" v="5363"/>
          <pc:sldLayoutMkLst>
            <pc:docMk/>
            <pc:sldMasterMk cId="576920161" sldId="2147483660"/>
            <pc:sldLayoutMk cId="404589555" sldId="2147483664"/>
          </pc:sldLayoutMkLst>
        </pc:sldLayoutChg>
        <pc:sldLayoutChg chg="modTransition">
          <pc:chgData name="NGUYEN PHAM ANH THU" userId="baf72463-252b-4d5f-a6ca-5a6327a9888d" providerId="ADAL" clId="{5984CB5C-13B0-4404-9494-2F394BF05A9A}" dt="2022-08-02T04:39:37.681" v="5363"/>
          <pc:sldLayoutMkLst>
            <pc:docMk/>
            <pc:sldMasterMk cId="576920161" sldId="2147483660"/>
            <pc:sldLayoutMk cId="1085135218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9B19D-F69E-4964-B2B8-101C826C6A9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DDCBF-CEA0-4283-8598-11D378A84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4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4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5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1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0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6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7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689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45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2763274-6F64-4581-89BA-249403A598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134" y="-332076"/>
            <a:ext cx="2559373" cy="25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A4087052-3725-4366-9B76-81088C121FC0}"/>
              </a:ext>
            </a:extLst>
          </p:cNvPr>
          <p:cNvSpPr txBox="1"/>
          <p:nvPr/>
        </p:nvSpPr>
        <p:spPr>
          <a:xfrm>
            <a:off x="0" y="1896935"/>
            <a:ext cx="805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UTM Cookies" panose="02040603050506020204" pitchFamily="18" charset="0"/>
                <a:ea typeface="字魂80号-萌趣小鱼体" panose="00000500000000000000" pitchFamily="2" charset="-122"/>
              </a:rPr>
              <a:t>ÔN TẬP GIỮA HỌC KÌ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/>
              <a:uLnTx/>
              <a:uFillTx/>
              <a:latin typeface="UTM Cookies" panose="02040603050506020204" pitchFamily="18" charset="0"/>
              <a:ea typeface="字魂80号-萌趣小鱼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E47E92FD-E422-1194-69B1-DCCB53449E99}"/>
              </a:ext>
            </a:extLst>
          </p:cNvPr>
          <p:cNvSpPr txBox="1"/>
          <p:nvPr/>
        </p:nvSpPr>
        <p:spPr>
          <a:xfrm>
            <a:off x="1738878" y="881272"/>
            <a:ext cx="457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Tiếng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ea typeface="字魂80号-萌趣小鱼体" panose="00000500000000000000" pitchFamily="2" charset="-122"/>
              </a:rPr>
              <a:t>Việt</a:t>
            </a:r>
            <a:endParaRPr kumimoji="0" lang="zh-CN" altLang="en-US" sz="6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uLnTx/>
              <a:uFillTx/>
              <a:latin typeface="#9Slide05 SVNClementine" panose="020F0502020204030203" pitchFamily="34" charset="0"/>
              <a:ea typeface="字魂80号-萌趣小鱼体" panose="000005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F3EC7200-A65A-AF9D-6635-C5F07C1F4667}"/>
              </a:ext>
            </a:extLst>
          </p:cNvPr>
          <p:cNvSpPr txBox="1"/>
          <p:nvPr/>
        </p:nvSpPr>
        <p:spPr>
          <a:xfrm>
            <a:off x="2712272" y="2816250"/>
            <a:ext cx="263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(</a:t>
            </a:r>
            <a:r>
              <a:rPr lang="en-US" altLang="zh-CN" sz="5400" b="1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Tiết</a:t>
            </a:r>
            <a:r>
              <a:rPr lang="en-US" altLang="zh-CN" sz="5400" b="1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Duepuntozero" panose="02040603050506020204" pitchFamily="18" charset="0"/>
                <a:ea typeface="字魂80号-萌趣小鱼体" panose="00000500000000000000" pitchFamily="2" charset="-122"/>
              </a:rPr>
              <a:t> 4)</a:t>
            </a:r>
            <a:endParaRPr kumimoji="0" lang="zh-CN" altLang="en-US" sz="5400" b="1" i="0" u="none" strike="noStrike" kern="120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UTM Duepuntozero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4B5BDC-9EEE-043A-9E09-A3F48366322A}"/>
              </a:ext>
            </a:extLst>
          </p:cNvPr>
          <p:cNvSpPr txBox="1"/>
          <p:nvPr/>
        </p:nvSpPr>
        <p:spPr>
          <a:xfrm>
            <a:off x="796506" y="485368"/>
            <a:ext cx="1111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Đọc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thuộc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lòng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một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đoạn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trong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văn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em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thích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.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Nói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về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một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hình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ảnh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đẹp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trong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văn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vừa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đọc</a:t>
            </a:r>
            <a:r>
              <a:rPr lang="en-US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30688-6F1A-B9EA-A01B-93804C8FD123}"/>
              </a:ext>
            </a:extLst>
          </p:cNvPr>
          <p:cNvGrpSpPr/>
          <p:nvPr/>
        </p:nvGrpSpPr>
        <p:grpSpPr>
          <a:xfrm>
            <a:off x="707309" y="2055028"/>
            <a:ext cx="3274756" cy="2182675"/>
            <a:chOff x="1277579" y="2181810"/>
            <a:chExt cx="3756537" cy="27221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2AAF6B-D1CA-C8CA-3B65-B365EDBCD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7579" y="2181810"/>
              <a:ext cx="3756537" cy="2722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C14209C-D92F-A733-7DAB-8308F6064C52}"/>
                </a:ext>
              </a:extLst>
            </p:cNvPr>
            <p:cNvSpPr/>
            <p:nvPr/>
          </p:nvSpPr>
          <p:spPr>
            <a:xfrm>
              <a:off x="1277579" y="2181810"/>
              <a:ext cx="587200" cy="56043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484F2-B1AF-6D25-0696-A9C2D1AADFEF}"/>
              </a:ext>
            </a:extLst>
          </p:cNvPr>
          <p:cNvGrpSpPr/>
          <p:nvPr/>
        </p:nvGrpSpPr>
        <p:grpSpPr>
          <a:xfrm>
            <a:off x="3312857" y="4362151"/>
            <a:ext cx="3537698" cy="2413314"/>
            <a:chOff x="3312857" y="4362151"/>
            <a:chExt cx="3537698" cy="24133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39E6D7-E586-F8B6-D2BA-F66A759F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2857" y="4362151"/>
              <a:ext cx="3537698" cy="24133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CA555E-2198-703C-E491-09A0832BBAE8}"/>
                </a:ext>
              </a:extLst>
            </p:cNvPr>
            <p:cNvSpPr/>
            <p:nvPr/>
          </p:nvSpPr>
          <p:spPr>
            <a:xfrm>
              <a:off x="3312857" y="4362151"/>
              <a:ext cx="511891" cy="44937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175F393-D36F-E387-11A4-8EB84FE3C834}"/>
              </a:ext>
            </a:extLst>
          </p:cNvPr>
          <p:cNvGrpSpPr/>
          <p:nvPr/>
        </p:nvGrpSpPr>
        <p:grpSpPr>
          <a:xfrm>
            <a:off x="4865749" y="2055028"/>
            <a:ext cx="3820007" cy="2182202"/>
            <a:chOff x="4865749" y="2055028"/>
            <a:chExt cx="3820007" cy="21822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6FCD33-8C3D-8FD6-A2E4-C608EC29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5749" y="2055028"/>
              <a:ext cx="3820007" cy="21822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2C7997-BA68-A31A-F910-5AD7C6C049E4}"/>
                </a:ext>
              </a:extLst>
            </p:cNvPr>
            <p:cNvSpPr/>
            <p:nvPr/>
          </p:nvSpPr>
          <p:spPr>
            <a:xfrm>
              <a:off x="4865749" y="2055028"/>
              <a:ext cx="511891" cy="44937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021DE1-A250-9F12-78EF-6376D74F9DEA}"/>
              </a:ext>
            </a:extLst>
          </p:cNvPr>
          <p:cNvGrpSpPr/>
          <p:nvPr/>
        </p:nvGrpSpPr>
        <p:grpSpPr>
          <a:xfrm>
            <a:off x="8896795" y="3102718"/>
            <a:ext cx="2798935" cy="3672747"/>
            <a:chOff x="8896795" y="3102718"/>
            <a:chExt cx="2798935" cy="3672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877327-E2E5-79B5-CB08-B72D6B3B1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6795" y="3115008"/>
              <a:ext cx="2798935" cy="3660457"/>
            </a:xfrm>
            <a:prstGeom prst="roundRect">
              <a:avLst>
                <a:gd name="adj" fmla="val 1210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F8771C-5AE6-F8D0-94C0-ACC802102223}"/>
                </a:ext>
              </a:extLst>
            </p:cNvPr>
            <p:cNvSpPr/>
            <p:nvPr/>
          </p:nvSpPr>
          <p:spPr>
            <a:xfrm>
              <a:off x="8896795" y="3102718"/>
              <a:ext cx="511891" cy="44937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C10F85-42BD-B130-BA40-F5712FFECD78}"/>
              </a:ext>
            </a:extLst>
          </p:cNvPr>
          <p:cNvSpPr txBox="1"/>
          <p:nvPr/>
        </p:nvSpPr>
        <p:spPr>
          <a:xfrm>
            <a:off x="796506" y="485368"/>
            <a:ext cx="1111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Đọc thuộc lòng một đoạn trong bài văn em thích. Nói về một hình ảnh đẹp trong bài văn vừa đọc.</a:t>
            </a:r>
            <a:endParaRPr lang="en-US" sz="4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7364EA-93DD-1AE3-3E02-7F421855B6B3}"/>
              </a:ext>
            </a:extLst>
          </p:cNvPr>
          <p:cNvGrpSpPr/>
          <p:nvPr/>
        </p:nvGrpSpPr>
        <p:grpSpPr>
          <a:xfrm>
            <a:off x="1750142" y="2485174"/>
            <a:ext cx="8691716" cy="4080087"/>
            <a:chOff x="1750142" y="2424214"/>
            <a:chExt cx="8691716" cy="408008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B67FC98-3184-F715-2A58-260DA15BA586}"/>
                </a:ext>
              </a:extLst>
            </p:cNvPr>
            <p:cNvSpPr/>
            <p:nvPr/>
          </p:nvSpPr>
          <p:spPr>
            <a:xfrm>
              <a:off x="1750142" y="3101644"/>
              <a:ext cx="8691716" cy="3402657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trong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văn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sao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Em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như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FB0B05-1005-CC43-A3ED-44550EEDFF91}"/>
                </a:ext>
              </a:extLst>
            </p:cNvPr>
            <p:cNvSpPr txBox="1"/>
            <p:nvPr/>
          </p:nvSpPr>
          <p:spPr>
            <a:xfrm>
              <a:off x="2333031" y="2424214"/>
              <a:ext cx="7525938" cy="111155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chemeClr val="tx1"/>
              </a:solidFill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0" i="0" dirty="0">
                  <a:solidFill>
                    <a:srgbClr val="000000"/>
                  </a:solidFill>
                  <a:effectLst/>
                  <a:latin typeface="UTM Cookies" panose="02040603050506020204" pitchFamily="18" charset="0"/>
                  <a:cs typeface="Calibri" panose="020F0502020204030204" pitchFamily="34" charset="0"/>
                </a:rPr>
                <a:t>TRẢ LỜI CÂU HỎI THEO GỢI Ý SAU: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443" y="163730"/>
            <a:ext cx="6367128" cy="2492990"/>
          </a:xfrm>
        </p:spPr>
        <p:txBody>
          <a:bodyPr/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ÔN  VIẾT </a:t>
            </a:r>
            <a:b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ĐOẠN VĂN NGẮN </a:t>
            </a:r>
            <a:b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MIÊU TẢ MỘT ĐỒ VẬT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98" y="1237212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46239" y="2808873"/>
            <a:ext cx="3127469" cy="40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2BC431-144E-838C-A119-9EA05D586985}"/>
              </a:ext>
            </a:extLst>
          </p:cNvPr>
          <p:cNvSpPr txBox="1"/>
          <p:nvPr/>
        </p:nvSpPr>
        <p:spPr>
          <a:xfrm>
            <a:off x="1457007" y="374919"/>
            <a:ext cx="10191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Viết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đoạn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văn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ngắn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(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từ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5 – 7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câu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)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tả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một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món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đồ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em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thích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dựa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vào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gợi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ý: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B9EC4-37FF-4619-AD98-70594786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283" y="2243137"/>
            <a:ext cx="7886700" cy="4505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97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64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2BC431-144E-838C-A119-9EA05D586985}"/>
              </a:ext>
            </a:extLst>
          </p:cNvPr>
          <p:cNvSpPr txBox="1"/>
          <p:nvPr/>
        </p:nvSpPr>
        <p:spPr>
          <a:xfrm>
            <a:off x="1148315" y="443745"/>
            <a:ext cx="10191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Viết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đoạn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văn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ngắn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(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từ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5 – 7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câu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)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tả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một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món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đồ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em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thích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dựa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vào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gợi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 ý: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B4B1FB-A55B-116B-E170-8EE4F79FD0F0}"/>
              </a:ext>
            </a:extLst>
          </p:cNvPr>
          <p:cNvGrpSpPr/>
          <p:nvPr/>
        </p:nvGrpSpPr>
        <p:grpSpPr>
          <a:xfrm>
            <a:off x="482697" y="2349909"/>
            <a:ext cx="11522490" cy="4064346"/>
            <a:chOff x="482697" y="2349909"/>
            <a:chExt cx="11522490" cy="40643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2831DD-C562-FF36-1DB5-6D877A437803}"/>
                </a:ext>
              </a:extLst>
            </p:cNvPr>
            <p:cNvSpPr/>
            <p:nvPr/>
          </p:nvSpPr>
          <p:spPr>
            <a:xfrm>
              <a:off x="482697" y="2910348"/>
              <a:ext cx="11522490" cy="3503907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dáng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như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ra sao? Có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em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như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em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dành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ấy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ra sao?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CDBF60A-09A5-88CC-C95D-72AEF89943C3}"/>
                </a:ext>
              </a:extLst>
            </p:cNvPr>
            <p:cNvSpPr/>
            <p:nvPr/>
          </p:nvSpPr>
          <p:spPr>
            <a:xfrm>
              <a:off x="4670779" y="2349909"/>
              <a:ext cx="3146323" cy="983226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GỢI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3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274" y="715580"/>
            <a:ext cx="5648983" cy="1769715"/>
          </a:xfrm>
        </p:spPr>
        <p:txBody>
          <a:bodyPr/>
          <a:lstStyle/>
          <a:p>
            <a:pPr algn="ctr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CỦNG CỐ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86" y="427023"/>
            <a:ext cx="942466" cy="78808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7B323A-142D-82B2-6E7A-9B148821E11F}"/>
              </a:ext>
            </a:extLst>
          </p:cNvPr>
          <p:cNvSpPr txBox="1"/>
          <p:nvPr/>
        </p:nvSpPr>
        <p:spPr>
          <a:xfrm>
            <a:off x="2707528" y="240242"/>
            <a:ext cx="6776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5 SVNClementine" panose="020F0502020204030203" pitchFamily="34" charset="0"/>
              </a:rPr>
              <a:t>HỌA SĨ TÀI 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85D1C-42FB-FBB1-7853-2D8128BB2A55}"/>
              </a:ext>
            </a:extLst>
          </p:cNvPr>
          <p:cNvSpPr txBox="1"/>
          <p:nvPr/>
        </p:nvSpPr>
        <p:spPr>
          <a:xfrm>
            <a:off x="1051747" y="1735419"/>
            <a:ext cx="10481491" cy="138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trưng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theo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, appliance, iron&#10;&#10;Description automatically generated">
            <a:extLst>
              <a:ext uri="{FF2B5EF4-FFF2-40B4-BE49-F238E27FC236}">
                <a16:creationId xmlns:a16="http://schemas.microsoft.com/office/drawing/2014/main" id="{C932252B-99C0-8E55-9564-DF0ED8A9A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28" y="3115797"/>
            <a:ext cx="6323224" cy="36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30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4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84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8C1C51-FD86-2479-427D-E81C7810EE28}"/>
              </a:ext>
            </a:extLst>
          </p:cNvPr>
          <p:cNvGrpSpPr/>
          <p:nvPr/>
        </p:nvGrpSpPr>
        <p:grpSpPr>
          <a:xfrm>
            <a:off x="3619903" y="406401"/>
            <a:ext cx="4974772" cy="1107996"/>
            <a:chOff x="3608614" y="0"/>
            <a:chExt cx="4974772" cy="1107996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B2C7E8E-FA10-85FE-65B8-13A96F63A364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14BCE5A-6CE5-CABC-CCBC-A3BACD32380C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DẶN DÒ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6E17E0A1-CA65-4B6A-9C95-A2EC48773DBB}"/>
              </a:ext>
            </a:extLst>
          </p:cNvPr>
          <p:cNvSpPr txBox="1"/>
          <p:nvPr/>
        </p:nvSpPr>
        <p:spPr>
          <a:xfrm>
            <a:off x="0" y="432812"/>
            <a:ext cx="829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Tạm</a:t>
            </a:r>
            <a:r>
              <a:rPr kumimoji="0" lang="en-US" altLang="zh-CN" sz="8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biệt</a:t>
            </a:r>
            <a:r>
              <a:rPr kumimoji="0" lang="en-US" altLang="zh-CN" sz="8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và</a:t>
            </a:r>
            <a:r>
              <a:rPr kumimoji="0" lang="en-US" altLang="zh-CN" sz="8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hẹn</a:t>
            </a:r>
            <a:r>
              <a:rPr kumimoji="0" lang="en-US" altLang="zh-CN" sz="8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gặp</a:t>
            </a:r>
            <a:r>
              <a:rPr kumimoji="0" lang="en-US" altLang="zh-CN" sz="8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 </a:t>
            </a:r>
            <a:r>
              <a:rPr kumimoji="0" lang="en-US" altLang="zh-CN" sz="88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VN-Hole Hearted" panose="020B0A06020104020203" pitchFamily="34" charset="0"/>
                <a:ea typeface="字魂80号-萌趣小鱼体" panose="00000500000000000000" pitchFamily="2" charset="-122"/>
                <a:cs typeface="Pattaya" panose="00000500000000000000" pitchFamily="2" charset="-34"/>
              </a:rPr>
              <a:t>lại</a:t>
            </a:r>
            <a:endParaRPr kumimoji="0" lang="zh-CN" altLang="en-US" sz="8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SVN-Hole Hearted" panose="020B0A06020104020203" pitchFamily="34" charset="0"/>
              <a:ea typeface="字魂80号-萌趣小鱼体" panose="00000500000000000000" pitchFamily="2" charset="-122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A4B468-D0D3-2127-8522-4F11E9466072}"/>
              </a:ext>
            </a:extLst>
          </p:cNvPr>
          <p:cNvGrpSpPr/>
          <p:nvPr/>
        </p:nvGrpSpPr>
        <p:grpSpPr>
          <a:xfrm>
            <a:off x="4473250" y="146022"/>
            <a:ext cx="4974772" cy="1015664"/>
            <a:chOff x="3608614" y="-1"/>
            <a:chExt cx="4974772" cy="10156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C713E-4F88-139C-48C7-556A48E6E575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C05F57-8F29-B08F-1C9C-1C7BFE3AA16F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30120F7-980B-8B38-7D31-775018EB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648" y="1575282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1B0603-93AD-8445-6DE5-0BCAB267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648" y="3480077"/>
            <a:ext cx="467048" cy="467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19961B-74B1-6ACD-9CCB-A21F82C97069}"/>
              </a:ext>
            </a:extLst>
          </p:cNvPr>
          <p:cNvSpPr txBox="1"/>
          <p:nvPr/>
        </p:nvSpPr>
        <p:spPr>
          <a:xfrm>
            <a:off x="2270648" y="1479781"/>
            <a:ext cx="9832862" cy="257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1200"/>
              </a:spcAft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văn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miêu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I: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algn="just">
              <a:lnSpc>
                <a:spcPct val="120000"/>
              </a:lnSpc>
              <a:spcAft>
                <a:spcPts val="1200"/>
              </a:spcAft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văn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miêu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315" y="695680"/>
            <a:ext cx="6966651" cy="1769715"/>
          </a:xfrm>
        </p:spPr>
        <p:txBody>
          <a:bodyPr/>
          <a:lstStyle/>
          <a:p>
            <a:pPr algn="ctr"/>
            <a:r>
              <a:rPr lang="en-US" altLang="zh-CN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F5F56C-911F-7F31-A87E-165EE4447AD6}"/>
              </a:ext>
            </a:extLst>
          </p:cNvPr>
          <p:cNvGrpSpPr/>
          <p:nvPr/>
        </p:nvGrpSpPr>
        <p:grpSpPr>
          <a:xfrm>
            <a:off x="5039666" y="347047"/>
            <a:ext cx="5490683" cy="2799276"/>
            <a:chOff x="5039666" y="347047"/>
            <a:chExt cx="5490683" cy="2799276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17146D78-C310-DE57-34E6-09F3096F17DC}"/>
                </a:ext>
              </a:extLst>
            </p:cNvPr>
            <p:cNvSpPr/>
            <p:nvPr/>
          </p:nvSpPr>
          <p:spPr>
            <a:xfrm>
              <a:off x="5039666" y="347047"/>
              <a:ext cx="5490683" cy="2799276"/>
            </a:xfrm>
            <a:custGeom>
              <a:avLst/>
              <a:gdLst>
                <a:gd name="connsiteX0" fmla="*/ 0 w 5490683"/>
                <a:gd name="connsiteY0" fmla="*/ 466555 h 2799276"/>
                <a:gd name="connsiteX1" fmla="*/ 466555 w 5490683"/>
                <a:gd name="connsiteY1" fmla="*/ 0 h 2799276"/>
                <a:gd name="connsiteX2" fmla="*/ 915114 w 5490683"/>
                <a:gd name="connsiteY2" fmla="*/ 0 h 2799276"/>
                <a:gd name="connsiteX3" fmla="*/ 915114 w 5490683"/>
                <a:gd name="connsiteY3" fmla="*/ 0 h 2799276"/>
                <a:gd name="connsiteX4" fmla="*/ 2287785 w 5490683"/>
                <a:gd name="connsiteY4" fmla="*/ 0 h 2799276"/>
                <a:gd name="connsiteX5" fmla="*/ 5024128 w 5490683"/>
                <a:gd name="connsiteY5" fmla="*/ 0 h 2799276"/>
                <a:gd name="connsiteX6" fmla="*/ 5490683 w 5490683"/>
                <a:gd name="connsiteY6" fmla="*/ 466555 h 2799276"/>
                <a:gd name="connsiteX7" fmla="*/ 5490683 w 5490683"/>
                <a:gd name="connsiteY7" fmla="*/ 1632911 h 2799276"/>
                <a:gd name="connsiteX8" fmla="*/ 5490683 w 5490683"/>
                <a:gd name="connsiteY8" fmla="*/ 1632911 h 2799276"/>
                <a:gd name="connsiteX9" fmla="*/ 5490683 w 5490683"/>
                <a:gd name="connsiteY9" fmla="*/ 2332730 h 2799276"/>
                <a:gd name="connsiteX10" fmla="*/ 5490683 w 5490683"/>
                <a:gd name="connsiteY10" fmla="*/ 2332721 h 2799276"/>
                <a:gd name="connsiteX11" fmla="*/ 5024128 w 5490683"/>
                <a:gd name="connsiteY11" fmla="*/ 2799276 h 2799276"/>
                <a:gd name="connsiteX12" fmla="*/ 2287785 w 5490683"/>
                <a:gd name="connsiteY12" fmla="*/ 2799276 h 2799276"/>
                <a:gd name="connsiteX13" fmla="*/ 180973 w 5490683"/>
                <a:gd name="connsiteY13" fmla="*/ 3277168 h 2799276"/>
                <a:gd name="connsiteX14" fmla="*/ 915114 w 5490683"/>
                <a:gd name="connsiteY14" fmla="*/ 2799276 h 2799276"/>
                <a:gd name="connsiteX15" fmla="*/ 466555 w 5490683"/>
                <a:gd name="connsiteY15" fmla="*/ 2799276 h 2799276"/>
                <a:gd name="connsiteX16" fmla="*/ 0 w 5490683"/>
                <a:gd name="connsiteY16" fmla="*/ 2332721 h 2799276"/>
                <a:gd name="connsiteX17" fmla="*/ 0 w 5490683"/>
                <a:gd name="connsiteY17" fmla="*/ 2332730 h 2799276"/>
                <a:gd name="connsiteX18" fmla="*/ 0 w 5490683"/>
                <a:gd name="connsiteY18" fmla="*/ 1632911 h 2799276"/>
                <a:gd name="connsiteX19" fmla="*/ 0 w 5490683"/>
                <a:gd name="connsiteY19" fmla="*/ 1632911 h 2799276"/>
                <a:gd name="connsiteX20" fmla="*/ 0 w 5490683"/>
                <a:gd name="connsiteY20" fmla="*/ 466555 h 279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90683" h="2799276" fill="none" extrusionOk="0">
                  <a:moveTo>
                    <a:pt x="0" y="466555"/>
                  </a:moveTo>
                  <a:cubicBezTo>
                    <a:pt x="22941" y="221301"/>
                    <a:pt x="168429" y="16268"/>
                    <a:pt x="466555" y="0"/>
                  </a:cubicBezTo>
                  <a:cubicBezTo>
                    <a:pt x="686061" y="30664"/>
                    <a:pt x="806352" y="12009"/>
                    <a:pt x="915114" y="0"/>
                  </a:cubicBezTo>
                  <a:lnTo>
                    <a:pt x="915114" y="0"/>
                  </a:lnTo>
                  <a:cubicBezTo>
                    <a:pt x="1056191" y="56718"/>
                    <a:pt x="1779173" y="-102859"/>
                    <a:pt x="2287785" y="0"/>
                  </a:cubicBezTo>
                  <a:cubicBezTo>
                    <a:pt x="3587806" y="-117130"/>
                    <a:pt x="4120906" y="123459"/>
                    <a:pt x="5024128" y="0"/>
                  </a:cubicBezTo>
                  <a:cubicBezTo>
                    <a:pt x="5304268" y="35799"/>
                    <a:pt x="5454054" y="214007"/>
                    <a:pt x="5490683" y="466555"/>
                  </a:cubicBezTo>
                  <a:cubicBezTo>
                    <a:pt x="5524914" y="850983"/>
                    <a:pt x="5461684" y="1463268"/>
                    <a:pt x="5490683" y="1632911"/>
                  </a:cubicBezTo>
                  <a:lnTo>
                    <a:pt x="5490683" y="1632911"/>
                  </a:lnTo>
                  <a:cubicBezTo>
                    <a:pt x="5522439" y="1873252"/>
                    <a:pt x="5520604" y="2196322"/>
                    <a:pt x="5490683" y="2332730"/>
                  </a:cubicBezTo>
                  <a:lnTo>
                    <a:pt x="5490683" y="2332721"/>
                  </a:lnTo>
                  <a:cubicBezTo>
                    <a:pt x="5476497" y="2572626"/>
                    <a:pt x="5269416" y="2839599"/>
                    <a:pt x="5024128" y="2799276"/>
                  </a:cubicBezTo>
                  <a:cubicBezTo>
                    <a:pt x="4744517" y="2932670"/>
                    <a:pt x="3185868" y="2668556"/>
                    <a:pt x="2287785" y="2799276"/>
                  </a:cubicBezTo>
                  <a:cubicBezTo>
                    <a:pt x="1692631" y="2985237"/>
                    <a:pt x="1187321" y="3023540"/>
                    <a:pt x="180973" y="3277168"/>
                  </a:cubicBezTo>
                  <a:cubicBezTo>
                    <a:pt x="401878" y="3069974"/>
                    <a:pt x="616462" y="3036420"/>
                    <a:pt x="915114" y="2799276"/>
                  </a:cubicBezTo>
                  <a:cubicBezTo>
                    <a:pt x="831392" y="2812410"/>
                    <a:pt x="648563" y="2764464"/>
                    <a:pt x="466555" y="2799276"/>
                  </a:cubicBezTo>
                  <a:cubicBezTo>
                    <a:pt x="205460" y="2847300"/>
                    <a:pt x="-23910" y="2616125"/>
                    <a:pt x="0" y="2332721"/>
                  </a:cubicBezTo>
                  <a:lnTo>
                    <a:pt x="0" y="2332730"/>
                  </a:lnTo>
                  <a:cubicBezTo>
                    <a:pt x="52399" y="2216448"/>
                    <a:pt x="-2010" y="1820070"/>
                    <a:pt x="0" y="1632911"/>
                  </a:cubicBezTo>
                  <a:lnTo>
                    <a:pt x="0" y="1632911"/>
                  </a:lnTo>
                  <a:cubicBezTo>
                    <a:pt x="-21927" y="1474468"/>
                    <a:pt x="-20659" y="1026611"/>
                    <a:pt x="0" y="466555"/>
                  </a:cubicBezTo>
                  <a:close/>
                </a:path>
                <a:path w="5490683" h="2799276" stroke="0" extrusionOk="0">
                  <a:moveTo>
                    <a:pt x="0" y="466555"/>
                  </a:moveTo>
                  <a:cubicBezTo>
                    <a:pt x="-10264" y="226436"/>
                    <a:pt x="235399" y="-17932"/>
                    <a:pt x="466555" y="0"/>
                  </a:cubicBezTo>
                  <a:cubicBezTo>
                    <a:pt x="611114" y="-25972"/>
                    <a:pt x="786349" y="27259"/>
                    <a:pt x="915114" y="0"/>
                  </a:cubicBezTo>
                  <a:lnTo>
                    <a:pt x="915114" y="0"/>
                  </a:lnTo>
                  <a:cubicBezTo>
                    <a:pt x="1468743" y="49778"/>
                    <a:pt x="1892622" y="55719"/>
                    <a:pt x="2287785" y="0"/>
                  </a:cubicBezTo>
                  <a:cubicBezTo>
                    <a:pt x="2626981" y="-134364"/>
                    <a:pt x="4534451" y="130381"/>
                    <a:pt x="5024128" y="0"/>
                  </a:cubicBezTo>
                  <a:cubicBezTo>
                    <a:pt x="5275909" y="-13883"/>
                    <a:pt x="5521445" y="185037"/>
                    <a:pt x="5490683" y="466555"/>
                  </a:cubicBezTo>
                  <a:cubicBezTo>
                    <a:pt x="5531824" y="1044135"/>
                    <a:pt x="5471262" y="1293781"/>
                    <a:pt x="5490683" y="1632911"/>
                  </a:cubicBezTo>
                  <a:lnTo>
                    <a:pt x="5490683" y="1632911"/>
                  </a:lnTo>
                  <a:cubicBezTo>
                    <a:pt x="5483609" y="1863089"/>
                    <a:pt x="5487220" y="2252191"/>
                    <a:pt x="5490683" y="2332730"/>
                  </a:cubicBezTo>
                  <a:lnTo>
                    <a:pt x="5490683" y="2332721"/>
                  </a:lnTo>
                  <a:cubicBezTo>
                    <a:pt x="5511058" y="2588170"/>
                    <a:pt x="5262830" y="2804772"/>
                    <a:pt x="5024128" y="2799276"/>
                  </a:cubicBezTo>
                  <a:cubicBezTo>
                    <a:pt x="4615611" y="2761517"/>
                    <a:pt x="2967410" y="2849774"/>
                    <a:pt x="2287785" y="2799276"/>
                  </a:cubicBezTo>
                  <a:cubicBezTo>
                    <a:pt x="1418677" y="2823088"/>
                    <a:pt x="793167" y="3192957"/>
                    <a:pt x="180973" y="3277168"/>
                  </a:cubicBezTo>
                  <a:cubicBezTo>
                    <a:pt x="266660" y="3145829"/>
                    <a:pt x="621110" y="2966979"/>
                    <a:pt x="915114" y="2799276"/>
                  </a:cubicBezTo>
                  <a:cubicBezTo>
                    <a:pt x="835489" y="2789187"/>
                    <a:pt x="662449" y="2761347"/>
                    <a:pt x="466555" y="2799276"/>
                  </a:cubicBezTo>
                  <a:cubicBezTo>
                    <a:pt x="188585" y="2803791"/>
                    <a:pt x="26820" y="2569428"/>
                    <a:pt x="0" y="2332721"/>
                  </a:cubicBezTo>
                  <a:lnTo>
                    <a:pt x="0" y="2332730"/>
                  </a:lnTo>
                  <a:cubicBezTo>
                    <a:pt x="-37806" y="2106864"/>
                    <a:pt x="-55003" y="1945830"/>
                    <a:pt x="0" y="1632911"/>
                  </a:cubicBezTo>
                  <a:lnTo>
                    <a:pt x="0" y="1632911"/>
                  </a:lnTo>
                  <a:cubicBezTo>
                    <a:pt x="-29922" y="1274783"/>
                    <a:pt x="104171" y="910274"/>
                    <a:pt x="0" y="466555"/>
                  </a:cubicBezTo>
                  <a:close/>
                </a:path>
              </a:pathLst>
            </a:custGeom>
            <a:solidFill>
              <a:srgbClr val="CCFFFF">
                <a:alpha val="77000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46704"/>
                        <a:gd name="adj2" fmla="val 6707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6A0085A-6CDE-E54A-C7E4-4A0F6654F69E}"/>
                </a:ext>
              </a:extLst>
            </p:cNvPr>
            <p:cNvGrpSpPr/>
            <p:nvPr/>
          </p:nvGrpSpPr>
          <p:grpSpPr>
            <a:xfrm>
              <a:off x="5463875" y="451692"/>
              <a:ext cx="4622600" cy="2663450"/>
              <a:chOff x="3502924" y="2137221"/>
              <a:chExt cx="5164184" cy="2077422"/>
            </a:xfrm>
          </p:grpSpPr>
          <p:sp>
            <p:nvSpPr>
              <p:cNvPr id="16" name="phan thị thiện lần 2">
                <a:extLst>
                  <a:ext uri="{FF2B5EF4-FFF2-40B4-BE49-F238E27FC236}">
                    <a16:creationId xmlns:a16="http://schemas.microsoft.com/office/drawing/2014/main" id="{F272C8B3-22B9-B40B-B70E-0D60AF196E8C}"/>
                  </a:ext>
                </a:extLst>
              </p:cNvPr>
              <p:cNvSpPr txBox="1"/>
              <p:nvPr/>
            </p:nvSpPr>
            <p:spPr>
              <a:xfrm>
                <a:off x="3524892" y="2137221"/>
                <a:ext cx="5142216" cy="19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err="1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Thử</a:t>
                </a:r>
                <a:r>
                  <a:rPr lang="en-US" sz="8000" b="1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8000" b="1" dirty="0" err="1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tài</a:t>
                </a:r>
                <a:r>
                  <a:rPr lang="en-US" sz="8000" b="1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8000" b="1" dirty="0" err="1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trí</a:t>
                </a:r>
                <a:r>
                  <a:rPr lang="en-US" sz="8000" b="1" dirty="0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8000" b="1" dirty="0" err="1">
                    <a:ln w="2794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nhớ</a:t>
                </a:r>
                <a:endParaRPr lang="en-US" sz="8000" b="1" dirty="0">
                  <a:ln w="2794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D5549A-C2DA-A2E0-BBB8-78FB5C117A55}"/>
                  </a:ext>
                </a:extLst>
              </p:cNvPr>
              <p:cNvSpPr txBox="1"/>
              <p:nvPr/>
            </p:nvSpPr>
            <p:spPr>
              <a:xfrm>
                <a:off x="3502924" y="2137221"/>
                <a:ext cx="5142216" cy="207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H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Ử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À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99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I 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66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R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Í 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N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H</a:t>
                </a:r>
                <a:r>
                  <a:rPr lang="en-US" sz="80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Ớ</a:t>
                </a:r>
                <a:endParaRPr lang="en-US" sz="80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995734" y="2837965"/>
            <a:ext cx="4715101" cy="2224372"/>
            <a:chOff x="4740612" y="1259086"/>
            <a:chExt cx="6930982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Nhớ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lại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buổi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đầu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đi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học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846EA8-F23A-C938-3002-3B802318E7B2}"/>
              </a:ext>
            </a:extLst>
          </p:cNvPr>
          <p:cNvGrpSpPr/>
          <p:nvPr/>
        </p:nvGrpSpPr>
        <p:grpSpPr>
          <a:xfrm>
            <a:off x="481166" y="2044157"/>
            <a:ext cx="6342421" cy="4595957"/>
            <a:chOff x="481166" y="2044157"/>
            <a:chExt cx="6342421" cy="4595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B1246F-8221-F186-8229-81FCC60F849B}"/>
                </a:ext>
              </a:extLst>
            </p:cNvPr>
            <p:cNvSpPr txBox="1"/>
            <p:nvPr/>
          </p:nvSpPr>
          <p:spPr>
            <a:xfrm>
              <a:off x="968477" y="3079643"/>
              <a:ext cx="2856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phan </a:t>
              </a:r>
              <a:r>
                <a:rPr lang="en-US" dirty="0" err="1"/>
                <a:t>thị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 </a:t>
              </a:r>
              <a:r>
                <a:rPr lang="en-US" dirty="0" err="1"/>
                <a:t>lần</a:t>
              </a:r>
              <a:r>
                <a:rPr lang="en-US" dirty="0"/>
                <a:t> 2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815B0D-7165-634A-4DD8-5B6D8A9B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166" y="2044157"/>
              <a:ext cx="6342421" cy="459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</a:rPr>
                <a:t>Lớp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học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cuối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đông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183D05-8D80-C6A7-633B-86D02414B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41" y="2045110"/>
            <a:ext cx="6144240" cy="4191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</a:rPr>
                <a:t>Lễ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kết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nạp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đội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EBCC79-71CD-B9B1-10D2-5B275472D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2" y="2272570"/>
            <a:ext cx="6381750" cy="3445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97413" y="2666174"/>
            <a:ext cx="5127439" cy="2224372"/>
            <a:chOff x="4740612" y="1259086"/>
            <a:chExt cx="7537101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711173" cy="2215121"/>
            </a:xfrm>
            <a:custGeom>
              <a:avLst/>
              <a:gdLst>
                <a:gd name="connsiteX0" fmla="*/ 369194 w 6711173"/>
                <a:gd name="connsiteY0" fmla="*/ 0 h 2215121"/>
                <a:gd name="connsiteX1" fmla="*/ 1130231 w 6711173"/>
                <a:gd name="connsiteY1" fmla="*/ 0 h 2215121"/>
                <a:gd name="connsiteX2" fmla="*/ 1764429 w 6711173"/>
                <a:gd name="connsiteY2" fmla="*/ 0 h 2215121"/>
                <a:gd name="connsiteX3" fmla="*/ 2335207 w 6711173"/>
                <a:gd name="connsiteY3" fmla="*/ 0 h 2215121"/>
                <a:gd name="connsiteX4" fmla="*/ 2969405 w 6711173"/>
                <a:gd name="connsiteY4" fmla="*/ 0 h 2215121"/>
                <a:gd name="connsiteX5" fmla="*/ 3476764 w 6711173"/>
                <a:gd name="connsiteY5" fmla="*/ 0 h 2215121"/>
                <a:gd name="connsiteX6" fmla="*/ 4047542 w 6711173"/>
                <a:gd name="connsiteY6" fmla="*/ 0 h 2215121"/>
                <a:gd name="connsiteX7" fmla="*/ 4554900 w 6711173"/>
                <a:gd name="connsiteY7" fmla="*/ 0 h 2215121"/>
                <a:gd name="connsiteX8" fmla="*/ 5125678 w 6711173"/>
                <a:gd name="connsiteY8" fmla="*/ 0 h 2215121"/>
                <a:gd name="connsiteX9" fmla="*/ 5569617 w 6711173"/>
                <a:gd name="connsiteY9" fmla="*/ 0 h 2215121"/>
                <a:gd name="connsiteX10" fmla="*/ 6711173 w 6711173"/>
                <a:gd name="connsiteY10" fmla="*/ 0 h 2215121"/>
                <a:gd name="connsiteX11" fmla="*/ 6711173 w 6711173"/>
                <a:gd name="connsiteY11" fmla="*/ 0 h 2215121"/>
                <a:gd name="connsiteX12" fmla="*/ 6711173 w 6711173"/>
                <a:gd name="connsiteY12" fmla="*/ 615309 h 2215121"/>
                <a:gd name="connsiteX13" fmla="*/ 6711173 w 6711173"/>
                <a:gd name="connsiteY13" fmla="*/ 1193699 h 2215121"/>
                <a:gd name="connsiteX14" fmla="*/ 6711173 w 6711173"/>
                <a:gd name="connsiteY14" fmla="*/ 1845927 h 2215121"/>
                <a:gd name="connsiteX15" fmla="*/ 6341979 w 6711173"/>
                <a:gd name="connsiteY15" fmla="*/ 2215121 h 2215121"/>
                <a:gd name="connsiteX16" fmla="*/ 5580942 w 6711173"/>
                <a:gd name="connsiteY16" fmla="*/ 2215121 h 2215121"/>
                <a:gd name="connsiteX17" fmla="*/ 4883324 w 6711173"/>
                <a:gd name="connsiteY17" fmla="*/ 2215121 h 2215121"/>
                <a:gd name="connsiteX18" fmla="*/ 4375966 w 6711173"/>
                <a:gd name="connsiteY18" fmla="*/ 2215121 h 2215121"/>
                <a:gd name="connsiteX19" fmla="*/ 3868607 w 6711173"/>
                <a:gd name="connsiteY19" fmla="*/ 2215121 h 2215121"/>
                <a:gd name="connsiteX20" fmla="*/ 3424669 w 6711173"/>
                <a:gd name="connsiteY20" fmla="*/ 2215121 h 2215121"/>
                <a:gd name="connsiteX21" fmla="*/ 2727051 w 6711173"/>
                <a:gd name="connsiteY21" fmla="*/ 2215121 h 2215121"/>
                <a:gd name="connsiteX22" fmla="*/ 2219693 w 6711173"/>
                <a:gd name="connsiteY22" fmla="*/ 2215121 h 2215121"/>
                <a:gd name="connsiteX23" fmla="*/ 1585495 w 6711173"/>
                <a:gd name="connsiteY23" fmla="*/ 2215121 h 2215121"/>
                <a:gd name="connsiteX24" fmla="*/ 824457 w 6711173"/>
                <a:gd name="connsiteY24" fmla="*/ 2215121 h 2215121"/>
                <a:gd name="connsiteX25" fmla="*/ 0 w 6711173"/>
                <a:gd name="connsiteY25" fmla="*/ 2215121 h 2215121"/>
                <a:gd name="connsiteX26" fmla="*/ 0 w 6711173"/>
                <a:gd name="connsiteY26" fmla="*/ 2215121 h 2215121"/>
                <a:gd name="connsiteX27" fmla="*/ 0 w 6711173"/>
                <a:gd name="connsiteY27" fmla="*/ 1636731 h 2215121"/>
                <a:gd name="connsiteX28" fmla="*/ 0 w 6711173"/>
                <a:gd name="connsiteY28" fmla="*/ 984503 h 2215121"/>
                <a:gd name="connsiteX29" fmla="*/ 0 w 6711173"/>
                <a:gd name="connsiteY29" fmla="*/ 369194 h 2215121"/>
                <a:gd name="connsiteX30" fmla="*/ 369194 w 6711173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711173" h="2215121" fill="none" extrusionOk="0">
                  <a:moveTo>
                    <a:pt x="369194" y="0"/>
                  </a:moveTo>
                  <a:cubicBezTo>
                    <a:pt x="681210" y="-4919"/>
                    <a:pt x="800522" y="17248"/>
                    <a:pt x="1130231" y="0"/>
                  </a:cubicBezTo>
                  <a:cubicBezTo>
                    <a:pt x="1459940" y="-17248"/>
                    <a:pt x="1628272" y="7672"/>
                    <a:pt x="1764429" y="0"/>
                  </a:cubicBezTo>
                  <a:cubicBezTo>
                    <a:pt x="1900586" y="-7672"/>
                    <a:pt x="2072398" y="24040"/>
                    <a:pt x="2335207" y="0"/>
                  </a:cubicBezTo>
                  <a:cubicBezTo>
                    <a:pt x="2598016" y="-24040"/>
                    <a:pt x="2781588" y="18052"/>
                    <a:pt x="2969405" y="0"/>
                  </a:cubicBezTo>
                  <a:cubicBezTo>
                    <a:pt x="3157222" y="-18052"/>
                    <a:pt x="3309348" y="-282"/>
                    <a:pt x="3476764" y="0"/>
                  </a:cubicBezTo>
                  <a:cubicBezTo>
                    <a:pt x="3644180" y="282"/>
                    <a:pt x="3775508" y="-787"/>
                    <a:pt x="4047542" y="0"/>
                  </a:cubicBezTo>
                  <a:cubicBezTo>
                    <a:pt x="4319576" y="787"/>
                    <a:pt x="4355176" y="19934"/>
                    <a:pt x="4554900" y="0"/>
                  </a:cubicBezTo>
                  <a:cubicBezTo>
                    <a:pt x="4754624" y="-19934"/>
                    <a:pt x="4898241" y="-3380"/>
                    <a:pt x="5125678" y="0"/>
                  </a:cubicBezTo>
                  <a:cubicBezTo>
                    <a:pt x="5353115" y="3380"/>
                    <a:pt x="5447341" y="7553"/>
                    <a:pt x="5569617" y="0"/>
                  </a:cubicBezTo>
                  <a:cubicBezTo>
                    <a:pt x="5691893" y="-7553"/>
                    <a:pt x="6284691" y="-8042"/>
                    <a:pt x="6711173" y="0"/>
                  </a:cubicBezTo>
                  <a:lnTo>
                    <a:pt x="6711173" y="0"/>
                  </a:lnTo>
                  <a:cubicBezTo>
                    <a:pt x="6732227" y="123378"/>
                    <a:pt x="6702979" y="395454"/>
                    <a:pt x="6711173" y="615309"/>
                  </a:cubicBezTo>
                  <a:cubicBezTo>
                    <a:pt x="6719367" y="835164"/>
                    <a:pt x="6703319" y="927586"/>
                    <a:pt x="6711173" y="1193699"/>
                  </a:cubicBezTo>
                  <a:cubicBezTo>
                    <a:pt x="6719028" y="1459812"/>
                    <a:pt x="6731520" y="1627535"/>
                    <a:pt x="6711173" y="1845927"/>
                  </a:cubicBezTo>
                  <a:cubicBezTo>
                    <a:pt x="6673580" y="2048764"/>
                    <a:pt x="6568459" y="2233861"/>
                    <a:pt x="6341979" y="2215121"/>
                  </a:cubicBezTo>
                  <a:cubicBezTo>
                    <a:pt x="6037485" y="2190938"/>
                    <a:pt x="5818349" y="2226910"/>
                    <a:pt x="5580942" y="2215121"/>
                  </a:cubicBezTo>
                  <a:cubicBezTo>
                    <a:pt x="5343535" y="2203332"/>
                    <a:pt x="5106385" y="2209182"/>
                    <a:pt x="4883324" y="2215121"/>
                  </a:cubicBezTo>
                  <a:cubicBezTo>
                    <a:pt x="4660263" y="2221060"/>
                    <a:pt x="4604968" y="2201716"/>
                    <a:pt x="4375966" y="2215121"/>
                  </a:cubicBezTo>
                  <a:cubicBezTo>
                    <a:pt x="4146964" y="2228526"/>
                    <a:pt x="4021232" y="2228486"/>
                    <a:pt x="3868607" y="2215121"/>
                  </a:cubicBezTo>
                  <a:cubicBezTo>
                    <a:pt x="3715982" y="2201756"/>
                    <a:pt x="3605401" y="2204058"/>
                    <a:pt x="3424669" y="2215121"/>
                  </a:cubicBezTo>
                  <a:cubicBezTo>
                    <a:pt x="3243937" y="2226184"/>
                    <a:pt x="3018616" y="2193562"/>
                    <a:pt x="2727051" y="2215121"/>
                  </a:cubicBezTo>
                  <a:cubicBezTo>
                    <a:pt x="2435486" y="2236680"/>
                    <a:pt x="2377501" y="2223357"/>
                    <a:pt x="2219693" y="2215121"/>
                  </a:cubicBezTo>
                  <a:cubicBezTo>
                    <a:pt x="2061885" y="2206885"/>
                    <a:pt x="1713315" y="2225185"/>
                    <a:pt x="1585495" y="2215121"/>
                  </a:cubicBezTo>
                  <a:cubicBezTo>
                    <a:pt x="1457675" y="2205057"/>
                    <a:pt x="1158278" y="2203678"/>
                    <a:pt x="824457" y="2215121"/>
                  </a:cubicBezTo>
                  <a:cubicBezTo>
                    <a:pt x="490636" y="2226564"/>
                    <a:pt x="247799" y="2254084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711173" h="2215121" stroke="0" extrusionOk="0">
                  <a:moveTo>
                    <a:pt x="369194" y="0"/>
                  </a:moveTo>
                  <a:cubicBezTo>
                    <a:pt x="585850" y="11767"/>
                    <a:pt x="924717" y="16785"/>
                    <a:pt x="1130231" y="0"/>
                  </a:cubicBezTo>
                  <a:cubicBezTo>
                    <a:pt x="1335745" y="-16785"/>
                    <a:pt x="1689620" y="17121"/>
                    <a:pt x="1891269" y="0"/>
                  </a:cubicBezTo>
                  <a:cubicBezTo>
                    <a:pt x="2092918" y="-17121"/>
                    <a:pt x="2264169" y="-4536"/>
                    <a:pt x="2525467" y="0"/>
                  </a:cubicBezTo>
                  <a:cubicBezTo>
                    <a:pt x="2786765" y="4536"/>
                    <a:pt x="2967323" y="-29804"/>
                    <a:pt x="3159665" y="0"/>
                  </a:cubicBezTo>
                  <a:cubicBezTo>
                    <a:pt x="3352007" y="29804"/>
                    <a:pt x="3622269" y="-22561"/>
                    <a:pt x="3793863" y="0"/>
                  </a:cubicBezTo>
                  <a:cubicBezTo>
                    <a:pt x="3965457" y="22561"/>
                    <a:pt x="4099459" y="-14365"/>
                    <a:pt x="4301221" y="0"/>
                  </a:cubicBezTo>
                  <a:cubicBezTo>
                    <a:pt x="4502983" y="14365"/>
                    <a:pt x="4652628" y="20533"/>
                    <a:pt x="4808579" y="0"/>
                  </a:cubicBezTo>
                  <a:cubicBezTo>
                    <a:pt x="4964530" y="-20533"/>
                    <a:pt x="5173473" y="3887"/>
                    <a:pt x="5442777" y="0"/>
                  </a:cubicBezTo>
                  <a:cubicBezTo>
                    <a:pt x="5712081" y="-3887"/>
                    <a:pt x="5890190" y="-24681"/>
                    <a:pt x="6013555" y="0"/>
                  </a:cubicBezTo>
                  <a:cubicBezTo>
                    <a:pt x="6136920" y="24681"/>
                    <a:pt x="6467367" y="-31835"/>
                    <a:pt x="6711173" y="0"/>
                  </a:cubicBezTo>
                  <a:lnTo>
                    <a:pt x="6711173" y="0"/>
                  </a:lnTo>
                  <a:cubicBezTo>
                    <a:pt x="6719487" y="270681"/>
                    <a:pt x="6736612" y="473569"/>
                    <a:pt x="6711173" y="596850"/>
                  </a:cubicBezTo>
                  <a:cubicBezTo>
                    <a:pt x="6685735" y="720131"/>
                    <a:pt x="6712826" y="974962"/>
                    <a:pt x="6711173" y="1193699"/>
                  </a:cubicBezTo>
                  <a:cubicBezTo>
                    <a:pt x="6709520" y="1412436"/>
                    <a:pt x="6714307" y="1594098"/>
                    <a:pt x="6711173" y="1845927"/>
                  </a:cubicBezTo>
                  <a:cubicBezTo>
                    <a:pt x="6700427" y="2079290"/>
                    <a:pt x="6520620" y="2182236"/>
                    <a:pt x="6341979" y="2215121"/>
                  </a:cubicBezTo>
                  <a:cubicBezTo>
                    <a:pt x="6105105" y="2240950"/>
                    <a:pt x="5882999" y="2231867"/>
                    <a:pt x="5644361" y="2215121"/>
                  </a:cubicBezTo>
                  <a:cubicBezTo>
                    <a:pt x="5405723" y="2198375"/>
                    <a:pt x="5254251" y="2216002"/>
                    <a:pt x="4883324" y="2215121"/>
                  </a:cubicBezTo>
                  <a:cubicBezTo>
                    <a:pt x="4512397" y="2214240"/>
                    <a:pt x="4542071" y="2228862"/>
                    <a:pt x="4312546" y="2215121"/>
                  </a:cubicBezTo>
                  <a:cubicBezTo>
                    <a:pt x="4083021" y="2201380"/>
                    <a:pt x="4021679" y="2200126"/>
                    <a:pt x="3868607" y="2215121"/>
                  </a:cubicBezTo>
                  <a:cubicBezTo>
                    <a:pt x="3715535" y="2230116"/>
                    <a:pt x="3449391" y="2203849"/>
                    <a:pt x="3297829" y="2215121"/>
                  </a:cubicBezTo>
                  <a:cubicBezTo>
                    <a:pt x="3146267" y="2226393"/>
                    <a:pt x="2934806" y="2242317"/>
                    <a:pt x="2600211" y="2215121"/>
                  </a:cubicBezTo>
                  <a:cubicBezTo>
                    <a:pt x="2265616" y="2187925"/>
                    <a:pt x="1991592" y="2209133"/>
                    <a:pt x="1839174" y="2215121"/>
                  </a:cubicBezTo>
                  <a:cubicBezTo>
                    <a:pt x="1686756" y="2221109"/>
                    <a:pt x="1299548" y="2194696"/>
                    <a:pt x="1078136" y="2215121"/>
                  </a:cubicBezTo>
                  <a:cubicBezTo>
                    <a:pt x="856724" y="2235546"/>
                    <a:pt x="431097" y="2191198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</a:rPr>
                <a:t>Hoa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cỏ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sân</a:t>
              </a:r>
              <a:r>
                <a:rPr lang="en-US" sz="4400" dirty="0">
                  <a:solidFill>
                    <a:schemeClr val="tx1"/>
                  </a:solidFill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</a:rPr>
                <a:t>trường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694B9E-4513-4DED-3D2F-2D58DA6D4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6" y="2179668"/>
            <a:ext cx="6588227" cy="3763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90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0E71F6B-55B0-470E-B961-5B8511D9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20" y="237473"/>
            <a:ext cx="5471048" cy="2215991"/>
          </a:xfrm>
        </p:spPr>
        <p:txBody>
          <a:bodyPr/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ÔN ĐỌC </a:t>
            </a:r>
            <a:b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</a:b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THÀNH TIẾNG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06" y="818031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9B4A34C-1BD9-C6EC-0083-CBD65330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471</Words>
  <Application>Microsoft Office PowerPoint</Application>
  <PresentationFormat>Widescreen</PresentationFormat>
  <Paragraphs>68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#9Slide05 SVNClementine</vt:lpstr>
      <vt:lpstr>Arial</vt:lpstr>
      <vt:lpstr>Calibri</vt:lpstr>
      <vt:lpstr>iCiel Crocante</vt:lpstr>
      <vt:lpstr>SVN-Hole Hearted</vt:lpstr>
      <vt:lpstr>UTM Cookies</vt:lpstr>
      <vt:lpstr>UTM Duepuntozero</vt:lpstr>
      <vt:lpstr>UVN Banh Mi</vt:lpstr>
      <vt:lpstr>字魂70号-灵悦黑体</vt:lpstr>
      <vt:lpstr>思源黑体</vt:lpstr>
      <vt:lpstr>Office 主题​​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ĐỌC  THÀNH TIẾNG</vt:lpstr>
      <vt:lpstr>PowerPoint Presentation</vt:lpstr>
      <vt:lpstr>PowerPoint Presentation</vt:lpstr>
      <vt:lpstr>ÔN  VIẾT  ĐOẠN VĂN NGẮN  MIÊU TẢ MỘT ĐỒ VẬT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PHUONG UYEN</dc:creator>
  <cp:lastModifiedBy>NGUYEN PHAM ANH THU</cp:lastModifiedBy>
  <cp:revision>7</cp:revision>
  <dcterms:created xsi:type="dcterms:W3CDTF">2022-03-22T08:40:12Z</dcterms:created>
  <dcterms:modified xsi:type="dcterms:W3CDTF">2022-10-08T12:29:03Z</dcterms:modified>
</cp:coreProperties>
</file>